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2" r:id="rId2"/>
  </p:sldMasterIdLst>
  <p:notesMasterIdLst>
    <p:notesMasterId r:id="rId37"/>
  </p:notesMasterIdLst>
  <p:sldIdLst>
    <p:sldId id="257" r:id="rId3"/>
    <p:sldId id="258" r:id="rId4"/>
    <p:sldId id="272" r:id="rId5"/>
    <p:sldId id="287" r:id="rId6"/>
    <p:sldId id="270" r:id="rId7"/>
    <p:sldId id="273" r:id="rId8"/>
    <p:sldId id="274" r:id="rId9"/>
    <p:sldId id="276" r:id="rId10"/>
    <p:sldId id="277" r:id="rId11"/>
    <p:sldId id="288" r:id="rId12"/>
    <p:sldId id="289" r:id="rId13"/>
    <p:sldId id="278" r:id="rId14"/>
    <p:sldId id="290" r:id="rId15"/>
    <p:sldId id="280" r:id="rId16"/>
    <p:sldId id="291" r:id="rId17"/>
    <p:sldId id="281" r:id="rId18"/>
    <p:sldId id="292" r:id="rId19"/>
    <p:sldId id="282" r:id="rId20"/>
    <p:sldId id="293" r:id="rId21"/>
    <p:sldId id="283" r:id="rId22"/>
    <p:sldId id="284" r:id="rId23"/>
    <p:sldId id="285" r:id="rId24"/>
    <p:sldId id="294" r:id="rId25"/>
    <p:sldId id="295" r:id="rId26"/>
    <p:sldId id="279" r:id="rId27"/>
    <p:sldId id="286" r:id="rId28"/>
    <p:sldId id="266" r:id="rId29"/>
    <p:sldId id="265" r:id="rId30"/>
    <p:sldId id="264" r:id="rId31"/>
    <p:sldId id="275" r:id="rId32"/>
    <p:sldId id="296" r:id="rId33"/>
    <p:sldId id="297" r:id="rId34"/>
    <p:sldId id="262" r:id="rId35"/>
    <p:sldId id="263" r:id="rId36"/>
  </p:sldIdLst>
  <p:sldSz cx="12192000" cy="6858000"/>
  <p:notesSz cx="6858000" cy="9144000"/>
  <p:embeddedFontLst>
    <p:embeddedFont>
      <p:font typeface="나눔고딕" panose="020D0604000000000000" pitchFamily="50" charset="-127"/>
      <p:regular r:id="rId38"/>
    </p:embeddedFont>
    <p:embeddedFont>
      <p:font typeface="나눔고딕OTF" panose="020D0604000000000000" pitchFamily="34" charset="-127"/>
      <p:regular r:id="rId39"/>
    </p:embeddedFont>
    <p:embeddedFont>
      <p:font typeface="맑은 고딕" panose="020B0503020000020004" pitchFamily="50" charset="-127"/>
      <p:regular r:id="rId40"/>
      <p:bold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onsolas" panose="020B0609020204030204" pitchFamily="49" charset="0"/>
      <p:regular r:id="rId46"/>
      <p:bold r:id="rId47"/>
      <p:italic r:id="rId48"/>
      <p:boldItalic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2A"/>
    <a:srgbClr val="33334A"/>
    <a:srgbClr val="29293B"/>
    <a:srgbClr val="1717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12B649-A442-7D1A-E8B2-CE57756BA2D5}" v="47" dt="2023-07-10T11:42:57.289"/>
    <p1510:client id="{103FDD90-FE8A-0736-1C48-DD2E24B6C0EA}" v="1330" dt="2023-07-10T18:23:45.543"/>
    <p1510:client id="{19D3F08B-03A0-4E58-A5E0-746521D19D4B}" v="12" dt="2023-07-10T09:28:20.678"/>
    <p1510:client id="{470FEB5C-B858-459F-992A-7C9EB6F372F1}" v="3" dt="2023-07-10T09:26:17.379"/>
    <p1510:client id="{74905BB8-4009-42F3-97F7-70E2D47EA1D6}" v="361" dt="2023-07-10T11:36:40.328"/>
    <p1510:client id="{75E06B2A-57D4-D4A0-4FC9-0D9B53A47523}" v="772" dt="2023-07-10T13:37:49.757"/>
    <p1510:client id="{8494DD60-7F78-EF54-61AA-22580C8CBB0D}" v="3" dt="2023-07-10T09:36:47.221"/>
    <p1510:client id="{9C69E830-7706-F9B3-7C5B-CF29FACA828F}" v="56" dt="2023-07-10T12:53:01.039"/>
    <p1510:client id="{A21C57B4-E4E4-4567-870C-D3653B3E8D7C}" v="63" dt="2023-07-10T14:26:42.198"/>
    <p1510:client id="{D9B291BF-96F0-588E-4DBA-DD0DAD037D32}" v="86" dt="2023-07-10T09:44:40.210"/>
    <p1510:client id="{EF5C27CB-13D0-45A3-976C-48216E84AA4A}" v="3" dt="2023-07-10T09:48:01.828"/>
    <p1510:client id="{F79B6839-BA42-13EF-1625-F42FEC140497}" v="5" dt="2023-07-10T09:32:43.7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2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7.fntdata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8.xml"/><Relationship Id="rId41" Type="http://schemas.openxmlformats.org/officeDocument/2006/relationships/font" Target="fonts/font4.fntdata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C78421-53CE-45D5-84FE-9028AFEC72DE}" type="datetimeFigureOut">
              <a:t>2023-07-11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41D1C3-16B3-46C6-94FD-0271B21055CA}" type="slidenum"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096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Calibri"/>
                <a:ea typeface="맑은 고딕"/>
                <a:cs typeface="Calibri"/>
              </a:rPr>
              <a:t>데이터 길이 / 길이 분포를 구간에 따라 정</a:t>
            </a:r>
            <a:endParaRPr lang="en-US" altLang="ko-KR" dirty="0">
              <a:latin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1D1C3-16B3-46C6-94FD-0271B21055CA}" type="slidenum">
              <a:rPr lang="en-US" altLang="ko-KR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828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1D1C3-16B3-46C6-94FD-0271B21055CA}" type="slidenum"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91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1D1C3-16B3-46C6-94FD-0271B21055CA}" type="slidenum"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178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1D1C3-16B3-46C6-94FD-0271B21055CA}" type="slidenum"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894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1D1C3-16B3-46C6-94FD-0271B21055CA}" type="slidenum"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413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1D1C3-16B3-46C6-94FD-0271B21055CA}" type="slidenum"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81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528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413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43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779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972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7672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7027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5727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291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1438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74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rgbClr val="1717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B1D62D3-4CC7-5749-E947-3D30ED9673E4}"/>
              </a:ext>
            </a:extLst>
          </p:cNvPr>
          <p:cNvGrpSpPr/>
          <p:nvPr userDrawn="1"/>
        </p:nvGrpSpPr>
        <p:grpSpPr>
          <a:xfrm>
            <a:off x="-12858" y="-9525"/>
            <a:ext cx="12216858" cy="6876000"/>
            <a:chOff x="-12858" y="-9525"/>
            <a:chExt cx="12216858" cy="6876000"/>
          </a:xfrm>
          <a:solidFill>
            <a:srgbClr val="1E1E2A"/>
          </a:solidFill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A2BC2CD-9E28-CFF5-1625-6B527C420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4FB8DDDF-E8D1-3696-737B-9AE410E739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E41F3FF-1403-D3CE-C885-ACE50B4DE57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4CC6C85-43A3-75BD-8467-2F72A5D5E754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3B9DB2E-A485-2423-BF80-6F9F21FC889B}"/>
                </a:ext>
              </a:extLst>
            </p:cNvPr>
            <p:cNvSpPr/>
            <p:nvPr/>
          </p:nvSpPr>
          <p:spPr>
            <a:xfrm>
              <a:off x="1784604" y="176677"/>
              <a:ext cx="1949196" cy="547223"/>
            </a:xfrm>
            <a:custGeom>
              <a:avLst/>
              <a:gdLst>
                <a:gd name="connsiteX0" fmla="*/ 167687 w 1949196"/>
                <a:gd name="connsiteY0" fmla="*/ 0 h 547223"/>
                <a:gd name="connsiteX1" fmla="*/ 1447680 w 1949196"/>
                <a:gd name="connsiteY1" fmla="*/ 0 h 547223"/>
                <a:gd name="connsiteX2" fmla="*/ 1566253 w 1949196"/>
                <a:gd name="connsiteY2" fmla="*/ 49114 h 547223"/>
                <a:gd name="connsiteX3" fmla="*/ 1569410 w 1949196"/>
                <a:gd name="connsiteY3" fmla="*/ 53798 h 547223"/>
                <a:gd name="connsiteX4" fmla="*/ 1582763 w 1949196"/>
                <a:gd name="connsiteY4" fmla="*/ 62665 h 547223"/>
                <a:gd name="connsiteX5" fmla="*/ 1772139 w 1949196"/>
                <a:gd name="connsiteY5" fmla="*/ 252040 h 547223"/>
                <a:gd name="connsiteX6" fmla="*/ 1777075 w 1949196"/>
                <a:gd name="connsiteY6" fmla="*/ 259361 h 547223"/>
                <a:gd name="connsiteX7" fmla="*/ 1871179 w 1949196"/>
                <a:gd name="connsiteY7" fmla="*/ 298340 h 547223"/>
                <a:gd name="connsiteX8" fmla="*/ 1949196 w 1949196"/>
                <a:gd name="connsiteY8" fmla="*/ 298340 h 547223"/>
                <a:gd name="connsiteX9" fmla="*/ 1949196 w 1949196"/>
                <a:gd name="connsiteY9" fmla="*/ 547223 h 547223"/>
                <a:gd name="connsiteX10" fmla="*/ 0 w 1949196"/>
                <a:gd name="connsiteY10" fmla="*/ 547223 h 547223"/>
                <a:gd name="connsiteX11" fmla="*/ 0 w 1949196"/>
                <a:gd name="connsiteY11" fmla="*/ 167687 h 547223"/>
                <a:gd name="connsiteX12" fmla="*/ 167687 w 1949196"/>
                <a:gd name="connsiteY12" fmla="*/ 0 h 54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9196" h="547223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949196" y="298340"/>
                  </a:lnTo>
                  <a:lnTo>
                    <a:pt x="1949196" y="547223"/>
                  </a:lnTo>
                  <a:lnTo>
                    <a:pt x="0" y="547223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9050">
              <a:solidFill>
                <a:srgbClr val="4D505F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A1DCE57F-8CB8-D84D-0661-2B8C04A79EC5}"/>
                </a:ext>
              </a:extLst>
            </p:cNvPr>
            <p:cNvCxnSpPr>
              <a:cxnSpLocks/>
            </p:cNvCxnSpPr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2A51FAF-D968-0457-7265-C48DDD095C8A}"/>
                </a:ext>
              </a:extLst>
            </p:cNvPr>
            <p:cNvGrpSpPr/>
            <p:nvPr/>
          </p:nvGrpSpPr>
          <p:grpSpPr>
            <a:xfrm>
              <a:off x="11271248" y="174296"/>
              <a:ext cx="114811" cy="288000"/>
              <a:chOff x="5822948" y="174296"/>
              <a:chExt cx="114811" cy="288000"/>
            </a:xfrm>
            <a:grpFill/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CD9C67D3-B9C8-9493-1566-B0F1E68B8C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grpFill/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29EAA422-1F45-2F84-9D0E-D2C125BB1BE0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AC02E306-CDD0-B084-256E-6F0D887B7795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491EC82-E9B0-A42E-5141-15D88022AD56}"/>
                </a:ext>
              </a:extLst>
            </p:cNvPr>
            <p:cNvSpPr txBox="1"/>
            <p:nvPr/>
          </p:nvSpPr>
          <p:spPr>
            <a:xfrm>
              <a:off x="11353593" y="219304"/>
              <a:ext cx="575215" cy="2154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800">
                  <a:solidFill>
                    <a:srgbClr val="424452"/>
                  </a:solidFill>
                </a:rPr>
                <a:t>0.8cm</a:t>
              </a:r>
              <a:endParaRPr lang="ko-KR" altLang="en-US" sz="800">
                <a:solidFill>
                  <a:srgbClr val="424452"/>
                </a:solidFill>
              </a:endParaRPr>
            </a:p>
          </p:txBody>
        </p:sp>
        <p:sp>
          <p:nvSpPr>
            <p:cNvPr id="16" name="원호 15">
              <a:extLst>
                <a:ext uri="{FF2B5EF4-FFF2-40B4-BE49-F238E27FC236}">
                  <a16:creationId xmlns:a16="http://schemas.microsoft.com/office/drawing/2014/main" id="{1FF09F84-7D21-7BFB-E5D5-E4C93513EBE0}"/>
                </a:ext>
              </a:extLst>
            </p:cNvPr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E9EDC5D-B658-F6CC-6F80-60323A5C3485}"/>
                </a:ext>
              </a:extLst>
            </p:cNvPr>
            <p:cNvSpPr txBox="1"/>
            <p:nvPr/>
          </p:nvSpPr>
          <p:spPr>
            <a:xfrm>
              <a:off x="11772401" y="307791"/>
              <a:ext cx="353969" cy="21544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800">
                  <a:solidFill>
                    <a:srgbClr val="424452"/>
                  </a:solidFill>
                </a:rPr>
                <a:t>90º</a:t>
              </a:r>
              <a:endParaRPr lang="ko-KR" altLang="en-US" sz="800">
                <a:solidFill>
                  <a:srgbClr val="424452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E0BB2404-3FB5-E2FD-FF0B-A8814011F92F}"/>
                </a:ext>
              </a:extLst>
            </p:cNvPr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원호 18">
              <a:extLst>
                <a:ext uri="{FF2B5EF4-FFF2-40B4-BE49-F238E27FC236}">
                  <a16:creationId xmlns:a16="http://schemas.microsoft.com/office/drawing/2014/main" id="{38E20145-0798-9EC1-AAD9-8284B463B26B}"/>
                </a:ext>
              </a:extLst>
            </p:cNvPr>
            <p:cNvSpPr/>
            <p:nvPr/>
          </p:nvSpPr>
          <p:spPr>
            <a:xfrm>
              <a:off x="3508494" y="307607"/>
              <a:ext cx="169339" cy="169339"/>
            </a:xfrm>
            <a:prstGeom prst="arc">
              <a:avLst>
                <a:gd name="adj1" fmla="val 11793642"/>
                <a:gd name="adj2" fmla="val 3667096"/>
              </a:avLst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E676781-E0BA-E7B9-1F48-98EF5784C841}"/>
                </a:ext>
              </a:extLst>
            </p:cNvPr>
            <p:cNvSpPr txBox="1"/>
            <p:nvPr/>
          </p:nvSpPr>
          <p:spPr>
            <a:xfrm>
              <a:off x="3639192" y="262554"/>
              <a:ext cx="397866" cy="21544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800">
                  <a:solidFill>
                    <a:srgbClr val="424452"/>
                  </a:solidFill>
                </a:rPr>
                <a:t>135º</a:t>
              </a:r>
              <a:endParaRPr lang="ko-KR" altLang="en-US" sz="800">
                <a:solidFill>
                  <a:srgbClr val="42445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60050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1051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582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716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028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rgbClr val="1717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844C2D7-FD8F-4FEE-C315-C2ECAF940479}"/>
              </a:ext>
            </a:extLst>
          </p:cNvPr>
          <p:cNvGrpSpPr/>
          <p:nvPr userDrawn="1"/>
        </p:nvGrpSpPr>
        <p:grpSpPr>
          <a:xfrm>
            <a:off x="-12858" y="-9525"/>
            <a:ext cx="12216858" cy="6876000"/>
            <a:chOff x="-12858" y="-9525"/>
            <a:chExt cx="12216858" cy="6876000"/>
          </a:xfrm>
          <a:solidFill>
            <a:srgbClr val="1E1E2A"/>
          </a:solidFill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FF1D946-BECB-AABC-B1A9-0E1F5B06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2A30F9C-D3A0-8B3C-F7AE-8D98CF8C8DA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CA0770FA-86C0-BAD9-3FCB-456D46F9D8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AA6487EB-7E7C-D77E-39DC-F519E38EEEEE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86680792-1355-A2D8-7C1E-E340383942D3}"/>
                </a:ext>
              </a:extLst>
            </p:cNvPr>
            <p:cNvSpPr/>
            <p:nvPr/>
          </p:nvSpPr>
          <p:spPr>
            <a:xfrm>
              <a:off x="1784604" y="176677"/>
              <a:ext cx="1949196" cy="547223"/>
            </a:xfrm>
            <a:custGeom>
              <a:avLst/>
              <a:gdLst>
                <a:gd name="connsiteX0" fmla="*/ 167687 w 1949196"/>
                <a:gd name="connsiteY0" fmla="*/ 0 h 547223"/>
                <a:gd name="connsiteX1" fmla="*/ 1447680 w 1949196"/>
                <a:gd name="connsiteY1" fmla="*/ 0 h 547223"/>
                <a:gd name="connsiteX2" fmla="*/ 1566253 w 1949196"/>
                <a:gd name="connsiteY2" fmla="*/ 49114 h 547223"/>
                <a:gd name="connsiteX3" fmla="*/ 1569410 w 1949196"/>
                <a:gd name="connsiteY3" fmla="*/ 53798 h 547223"/>
                <a:gd name="connsiteX4" fmla="*/ 1582763 w 1949196"/>
                <a:gd name="connsiteY4" fmla="*/ 62665 h 547223"/>
                <a:gd name="connsiteX5" fmla="*/ 1772139 w 1949196"/>
                <a:gd name="connsiteY5" fmla="*/ 252040 h 547223"/>
                <a:gd name="connsiteX6" fmla="*/ 1777075 w 1949196"/>
                <a:gd name="connsiteY6" fmla="*/ 259361 h 547223"/>
                <a:gd name="connsiteX7" fmla="*/ 1871179 w 1949196"/>
                <a:gd name="connsiteY7" fmla="*/ 298340 h 547223"/>
                <a:gd name="connsiteX8" fmla="*/ 1949196 w 1949196"/>
                <a:gd name="connsiteY8" fmla="*/ 298340 h 547223"/>
                <a:gd name="connsiteX9" fmla="*/ 1949196 w 1949196"/>
                <a:gd name="connsiteY9" fmla="*/ 547223 h 547223"/>
                <a:gd name="connsiteX10" fmla="*/ 0 w 1949196"/>
                <a:gd name="connsiteY10" fmla="*/ 547223 h 547223"/>
                <a:gd name="connsiteX11" fmla="*/ 0 w 1949196"/>
                <a:gd name="connsiteY11" fmla="*/ 167687 h 547223"/>
                <a:gd name="connsiteX12" fmla="*/ 167687 w 1949196"/>
                <a:gd name="connsiteY12" fmla="*/ 0 h 54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9196" h="547223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949196" y="298340"/>
                  </a:lnTo>
                  <a:lnTo>
                    <a:pt x="1949196" y="547223"/>
                  </a:lnTo>
                  <a:lnTo>
                    <a:pt x="0" y="547223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9050">
              <a:solidFill>
                <a:srgbClr val="4D505F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E381C43F-41AF-3135-49B7-979DC2AA2338}"/>
                </a:ext>
              </a:extLst>
            </p:cNvPr>
            <p:cNvCxnSpPr>
              <a:cxnSpLocks/>
            </p:cNvCxnSpPr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3650DE0-5199-0FD9-0532-64FE07DA9E23}"/>
                </a:ext>
              </a:extLst>
            </p:cNvPr>
            <p:cNvGrpSpPr/>
            <p:nvPr/>
          </p:nvGrpSpPr>
          <p:grpSpPr>
            <a:xfrm>
              <a:off x="11271248" y="174296"/>
              <a:ext cx="114811" cy="288000"/>
              <a:chOff x="5822948" y="174296"/>
              <a:chExt cx="114811" cy="288000"/>
            </a:xfrm>
            <a:grpFill/>
          </p:grpSpPr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5DDF288D-AC71-E3AD-E4B2-224D814E38B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grpFill/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CD533889-6F37-BC15-FD77-3E180809219F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CD00EDC1-3B1A-27AC-C640-B672F88BF290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446377-027B-A516-3DC6-261F40EB1DF3}"/>
                </a:ext>
              </a:extLst>
            </p:cNvPr>
            <p:cNvSpPr txBox="1"/>
            <p:nvPr/>
          </p:nvSpPr>
          <p:spPr>
            <a:xfrm>
              <a:off x="11353593" y="219304"/>
              <a:ext cx="575215" cy="2154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800">
                  <a:solidFill>
                    <a:srgbClr val="424452"/>
                  </a:solidFill>
                </a:rPr>
                <a:t>0.8cm</a:t>
              </a:r>
              <a:endParaRPr lang="ko-KR" altLang="en-US" sz="800">
                <a:solidFill>
                  <a:srgbClr val="424452"/>
                </a:solidFill>
              </a:endParaRPr>
            </a:p>
          </p:txBody>
        </p:sp>
        <p:sp>
          <p:nvSpPr>
            <p:cNvPr id="17" name="원호 16">
              <a:extLst>
                <a:ext uri="{FF2B5EF4-FFF2-40B4-BE49-F238E27FC236}">
                  <a16:creationId xmlns:a16="http://schemas.microsoft.com/office/drawing/2014/main" id="{F5E8516D-628F-F083-FCB2-BD8F2C7207B1}"/>
                </a:ext>
              </a:extLst>
            </p:cNvPr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6D6C909-3EF2-5669-0FBE-3AAC82D06ADE}"/>
                </a:ext>
              </a:extLst>
            </p:cNvPr>
            <p:cNvSpPr txBox="1"/>
            <p:nvPr/>
          </p:nvSpPr>
          <p:spPr>
            <a:xfrm>
              <a:off x="11772401" y="307791"/>
              <a:ext cx="353969" cy="21544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800">
                  <a:solidFill>
                    <a:srgbClr val="424452"/>
                  </a:solidFill>
                </a:rPr>
                <a:t>90º</a:t>
              </a:r>
              <a:endParaRPr lang="ko-KR" altLang="en-US" sz="800">
                <a:solidFill>
                  <a:srgbClr val="424452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C5C55757-4922-089F-83A8-CA580EC8C722}"/>
                </a:ext>
              </a:extLst>
            </p:cNvPr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원호 19">
              <a:extLst>
                <a:ext uri="{FF2B5EF4-FFF2-40B4-BE49-F238E27FC236}">
                  <a16:creationId xmlns:a16="http://schemas.microsoft.com/office/drawing/2014/main" id="{AF9A7113-25BF-0A69-182F-ACB92212B6DF}"/>
                </a:ext>
              </a:extLst>
            </p:cNvPr>
            <p:cNvSpPr/>
            <p:nvPr/>
          </p:nvSpPr>
          <p:spPr>
            <a:xfrm>
              <a:off x="3508494" y="307607"/>
              <a:ext cx="169339" cy="169339"/>
            </a:xfrm>
            <a:prstGeom prst="arc">
              <a:avLst>
                <a:gd name="adj1" fmla="val 11793642"/>
                <a:gd name="adj2" fmla="val 3667096"/>
              </a:avLst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7AD264D-BAF0-F4E2-3FDB-C852AF631501}"/>
                </a:ext>
              </a:extLst>
            </p:cNvPr>
            <p:cNvSpPr txBox="1"/>
            <p:nvPr/>
          </p:nvSpPr>
          <p:spPr>
            <a:xfrm>
              <a:off x="3639192" y="262554"/>
              <a:ext cx="397866" cy="21544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800">
                  <a:solidFill>
                    <a:srgbClr val="424452"/>
                  </a:solidFill>
                </a:rPr>
                <a:t>135º</a:t>
              </a:r>
              <a:endParaRPr lang="ko-KR" altLang="en-US" sz="800">
                <a:solidFill>
                  <a:srgbClr val="42445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9135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226800B-C4BE-470B-326B-DDD10730F877}"/>
              </a:ext>
            </a:extLst>
          </p:cNvPr>
          <p:cNvGrpSpPr/>
          <p:nvPr userDrawn="1"/>
        </p:nvGrpSpPr>
        <p:grpSpPr>
          <a:xfrm>
            <a:off x="-12858" y="-9525"/>
            <a:ext cx="12216858" cy="6876000"/>
            <a:chOff x="-12858" y="-9525"/>
            <a:chExt cx="12216858" cy="6876000"/>
          </a:xfrm>
          <a:solidFill>
            <a:srgbClr val="1E1E2A"/>
          </a:solidFill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BEE653C3-463D-CBD9-3C88-177F381D2EB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62B12B30-A349-412E-9B84-71D1F9299DF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FDE178F-7F23-8815-48BB-84B8D2588F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7D44BAD0-5BA3-3EF9-D74D-8BE51F701E86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E7E01C7F-9D1A-B8C5-D82B-10A150DC55E9}"/>
                </a:ext>
              </a:extLst>
            </p:cNvPr>
            <p:cNvSpPr/>
            <p:nvPr/>
          </p:nvSpPr>
          <p:spPr>
            <a:xfrm>
              <a:off x="1784604" y="176677"/>
              <a:ext cx="1949196" cy="547223"/>
            </a:xfrm>
            <a:custGeom>
              <a:avLst/>
              <a:gdLst>
                <a:gd name="connsiteX0" fmla="*/ 167687 w 1949196"/>
                <a:gd name="connsiteY0" fmla="*/ 0 h 547223"/>
                <a:gd name="connsiteX1" fmla="*/ 1447680 w 1949196"/>
                <a:gd name="connsiteY1" fmla="*/ 0 h 547223"/>
                <a:gd name="connsiteX2" fmla="*/ 1566253 w 1949196"/>
                <a:gd name="connsiteY2" fmla="*/ 49114 h 547223"/>
                <a:gd name="connsiteX3" fmla="*/ 1569410 w 1949196"/>
                <a:gd name="connsiteY3" fmla="*/ 53798 h 547223"/>
                <a:gd name="connsiteX4" fmla="*/ 1582763 w 1949196"/>
                <a:gd name="connsiteY4" fmla="*/ 62665 h 547223"/>
                <a:gd name="connsiteX5" fmla="*/ 1772139 w 1949196"/>
                <a:gd name="connsiteY5" fmla="*/ 252040 h 547223"/>
                <a:gd name="connsiteX6" fmla="*/ 1777075 w 1949196"/>
                <a:gd name="connsiteY6" fmla="*/ 259361 h 547223"/>
                <a:gd name="connsiteX7" fmla="*/ 1871179 w 1949196"/>
                <a:gd name="connsiteY7" fmla="*/ 298340 h 547223"/>
                <a:gd name="connsiteX8" fmla="*/ 1949196 w 1949196"/>
                <a:gd name="connsiteY8" fmla="*/ 298340 h 547223"/>
                <a:gd name="connsiteX9" fmla="*/ 1949196 w 1949196"/>
                <a:gd name="connsiteY9" fmla="*/ 547223 h 547223"/>
                <a:gd name="connsiteX10" fmla="*/ 0 w 1949196"/>
                <a:gd name="connsiteY10" fmla="*/ 547223 h 547223"/>
                <a:gd name="connsiteX11" fmla="*/ 0 w 1949196"/>
                <a:gd name="connsiteY11" fmla="*/ 167687 h 547223"/>
                <a:gd name="connsiteX12" fmla="*/ 167687 w 1949196"/>
                <a:gd name="connsiteY12" fmla="*/ 0 h 54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9196" h="547223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949196" y="298340"/>
                  </a:lnTo>
                  <a:lnTo>
                    <a:pt x="1949196" y="547223"/>
                  </a:lnTo>
                  <a:lnTo>
                    <a:pt x="0" y="547223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9050">
              <a:solidFill>
                <a:srgbClr val="4D505F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818A53BE-C5EF-1404-116D-A605546716EF}"/>
                </a:ext>
              </a:extLst>
            </p:cNvPr>
            <p:cNvCxnSpPr>
              <a:cxnSpLocks/>
            </p:cNvCxnSpPr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ECCBAF93-CFEC-11A6-44D0-14D633536C5D}"/>
                </a:ext>
              </a:extLst>
            </p:cNvPr>
            <p:cNvGrpSpPr/>
            <p:nvPr/>
          </p:nvGrpSpPr>
          <p:grpSpPr>
            <a:xfrm>
              <a:off x="11271248" y="174296"/>
              <a:ext cx="114811" cy="288000"/>
              <a:chOff x="5822948" y="174296"/>
              <a:chExt cx="114811" cy="288000"/>
            </a:xfrm>
            <a:grpFill/>
          </p:grpSpPr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C0DEFDA2-BF69-044E-7051-C2EC0C673BB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grpFill/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D0F8AC13-7A94-5EA0-BAC0-E1BF79B2BED4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01BB1C71-12D5-E145-891C-1B94285FECDB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110655F-3BC8-2EAD-8C7E-4F6C9CC667D1}"/>
                </a:ext>
              </a:extLst>
            </p:cNvPr>
            <p:cNvSpPr txBox="1"/>
            <p:nvPr/>
          </p:nvSpPr>
          <p:spPr>
            <a:xfrm>
              <a:off x="11353593" y="219304"/>
              <a:ext cx="575215" cy="2154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800">
                  <a:solidFill>
                    <a:srgbClr val="424452"/>
                  </a:solidFill>
                </a:rPr>
                <a:t>0.8cm</a:t>
              </a:r>
              <a:endParaRPr lang="ko-KR" altLang="en-US" sz="800">
                <a:solidFill>
                  <a:srgbClr val="424452"/>
                </a:solidFill>
              </a:endParaRPr>
            </a:p>
          </p:txBody>
        </p:sp>
        <p:sp>
          <p:nvSpPr>
            <p:cNvPr id="19" name="원호 18">
              <a:extLst>
                <a:ext uri="{FF2B5EF4-FFF2-40B4-BE49-F238E27FC236}">
                  <a16:creationId xmlns:a16="http://schemas.microsoft.com/office/drawing/2014/main" id="{E17C9E1C-75FF-9500-99D8-6C028B1E9F70}"/>
                </a:ext>
              </a:extLst>
            </p:cNvPr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D078FB6-2607-C2C2-ED59-112919860EAB}"/>
                </a:ext>
              </a:extLst>
            </p:cNvPr>
            <p:cNvSpPr txBox="1"/>
            <p:nvPr/>
          </p:nvSpPr>
          <p:spPr>
            <a:xfrm>
              <a:off x="11772401" y="307791"/>
              <a:ext cx="353969" cy="21544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800">
                  <a:solidFill>
                    <a:srgbClr val="424452"/>
                  </a:solidFill>
                </a:rPr>
                <a:t>90º</a:t>
              </a:r>
              <a:endParaRPr lang="ko-KR" altLang="en-US" sz="800">
                <a:solidFill>
                  <a:srgbClr val="424452"/>
                </a:solidFill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BB7BBD01-992F-387A-DD09-88EE471EBBBF}"/>
                </a:ext>
              </a:extLst>
            </p:cNvPr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원호 21">
              <a:extLst>
                <a:ext uri="{FF2B5EF4-FFF2-40B4-BE49-F238E27FC236}">
                  <a16:creationId xmlns:a16="http://schemas.microsoft.com/office/drawing/2014/main" id="{6CDD7B59-3AC3-64F3-D51A-BEF9393D7B43}"/>
                </a:ext>
              </a:extLst>
            </p:cNvPr>
            <p:cNvSpPr/>
            <p:nvPr/>
          </p:nvSpPr>
          <p:spPr>
            <a:xfrm>
              <a:off x="3508494" y="307607"/>
              <a:ext cx="169339" cy="169339"/>
            </a:xfrm>
            <a:prstGeom prst="arc">
              <a:avLst>
                <a:gd name="adj1" fmla="val 11793642"/>
                <a:gd name="adj2" fmla="val 3667096"/>
              </a:avLst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606AA9-E943-8773-59EA-AA9820481261}"/>
                </a:ext>
              </a:extLst>
            </p:cNvPr>
            <p:cNvSpPr txBox="1"/>
            <p:nvPr/>
          </p:nvSpPr>
          <p:spPr>
            <a:xfrm>
              <a:off x="3639192" y="262554"/>
              <a:ext cx="397866" cy="21544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800">
                  <a:solidFill>
                    <a:srgbClr val="424452"/>
                  </a:solidFill>
                </a:rPr>
                <a:t>135º</a:t>
              </a:r>
              <a:endParaRPr lang="ko-KR" altLang="en-US" sz="800">
                <a:solidFill>
                  <a:srgbClr val="42445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8683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CD8E0CE-E268-D6E0-40EF-6BDF67032092}"/>
              </a:ext>
            </a:extLst>
          </p:cNvPr>
          <p:cNvGrpSpPr/>
          <p:nvPr userDrawn="1"/>
        </p:nvGrpSpPr>
        <p:grpSpPr>
          <a:xfrm>
            <a:off x="-12858" y="-9525"/>
            <a:ext cx="12216858" cy="6876000"/>
            <a:chOff x="-12858" y="-9525"/>
            <a:chExt cx="12216858" cy="6876000"/>
          </a:xfrm>
          <a:solidFill>
            <a:srgbClr val="1E1E2A"/>
          </a:solidFill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D447AFD0-CA3F-8D70-6868-21351FA2D8E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9DCB3966-379C-EBE9-5278-1F259CFB14E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0F96162-ADD6-A048-180B-8A6877FD330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E775FF15-AB08-78F4-DEAE-5683F940F134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6CD99DEC-6978-D404-3E32-9F7D31076560}"/>
                </a:ext>
              </a:extLst>
            </p:cNvPr>
            <p:cNvSpPr/>
            <p:nvPr/>
          </p:nvSpPr>
          <p:spPr>
            <a:xfrm>
              <a:off x="1784604" y="176677"/>
              <a:ext cx="1949196" cy="547223"/>
            </a:xfrm>
            <a:custGeom>
              <a:avLst/>
              <a:gdLst>
                <a:gd name="connsiteX0" fmla="*/ 167687 w 1949196"/>
                <a:gd name="connsiteY0" fmla="*/ 0 h 547223"/>
                <a:gd name="connsiteX1" fmla="*/ 1447680 w 1949196"/>
                <a:gd name="connsiteY1" fmla="*/ 0 h 547223"/>
                <a:gd name="connsiteX2" fmla="*/ 1566253 w 1949196"/>
                <a:gd name="connsiteY2" fmla="*/ 49114 h 547223"/>
                <a:gd name="connsiteX3" fmla="*/ 1569410 w 1949196"/>
                <a:gd name="connsiteY3" fmla="*/ 53798 h 547223"/>
                <a:gd name="connsiteX4" fmla="*/ 1582763 w 1949196"/>
                <a:gd name="connsiteY4" fmla="*/ 62665 h 547223"/>
                <a:gd name="connsiteX5" fmla="*/ 1772139 w 1949196"/>
                <a:gd name="connsiteY5" fmla="*/ 252040 h 547223"/>
                <a:gd name="connsiteX6" fmla="*/ 1777075 w 1949196"/>
                <a:gd name="connsiteY6" fmla="*/ 259361 h 547223"/>
                <a:gd name="connsiteX7" fmla="*/ 1871179 w 1949196"/>
                <a:gd name="connsiteY7" fmla="*/ 298340 h 547223"/>
                <a:gd name="connsiteX8" fmla="*/ 1949196 w 1949196"/>
                <a:gd name="connsiteY8" fmla="*/ 298340 h 547223"/>
                <a:gd name="connsiteX9" fmla="*/ 1949196 w 1949196"/>
                <a:gd name="connsiteY9" fmla="*/ 547223 h 547223"/>
                <a:gd name="connsiteX10" fmla="*/ 0 w 1949196"/>
                <a:gd name="connsiteY10" fmla="*/ 547223 h 547223"/>
                <a:gd name="connsiteX11" fmla="*/ 0 w 1949196"/>
                <a:gd name="connsiteY11" fmla="*/ 167687 h 547223"/>
                <a:gd name="connsiteX12" fmla="*/ 167687 w 1949196"/>
                <a:gd name="connsiteY12" fmla="*/ 0 h 54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9196" h="547223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949196" y="298340"/>
                  </a:lnTo>
                  <a:lnTo>
                    <a:pt x="1949196" y="547223"/>
                  </a:lnTo>
                  <a:lnTo>
                    <a:pt x="0" y="547223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9050">
              <a:solidFill>
                <a:srgbClr val="4D505F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1883B23-4A56-EE23-70CF-E0F88183F3A6}"/>
                </a:ext>
              </a:extLst>
            </p:cNvPr>
            <p:cNvCxnSpPr>
              <a:cxnSpLocks/>
            </p:cNvCxnSpPr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8B48F2B-7A34-B387-7833-EDED7BA9BB20}"/>
                </a:ext>
              </a:extLst>
            </p:cNvPr>
            <p:cNvGrpSpPr/>
            <p:nvPr/>
          </p:nvGrpSpPr>
          <p:grpSpPr>
            <a:xfrm>
              <a:off x="11271248" y="174296"/>
              <a:ext cx="114811" cy="288000"/>
              <a:chOff x="5822948" y="174296"/>
              <a:chExt cx="114811" cy="288000"/>
            </a:xfrm>
            <a:grpFill/>
          </p:grpSpPr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8ACBC9DF-E87E-DE1E-C7F3-7601DD3B1D4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grpFill/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25C654ED-74E0-AD9E-7DE0-8AC28B94606C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CF39EEE9-B00A-A03B-3E11-5BB0CD333644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534DD2-4D03-BA62-A2D3-32301781F468}"/>
                </a:ext>
              </a:extLst>
            </p:cNvPr>
            <p:cNvSpPr txBox="1"/>
            <p:nvPr/>
          </p:nvSpPr>
          <p:spPr>
            <a:xfrm>
              <a:off x="11353593" y="219304"/>
              <a:ext cx="575215" cy="2154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800">
                  <a:solidFill>
                    <a:srgbClr val="424452"/>
                  </a:solidFill>
                </a:rPr>
                <a:t>0.8cm</a:t>
              </a:r>
              <a:endParaRPr lang="ko-KR" altLang="en-US" sz="800">
                <a:solidFill>
                  <a:srgbClr val="424452"/>
                </a:solidFill>
              </a:endParaRPr>
            </a:p>
          </p:txBody>
        </p: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D4B83CE6-A973-9EC9-0053-5D08ED1AA624}"/>
                </a:ext>
              </a:extLst>
            </p:cNvPr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F43927-7718-D38D-D077-E365F62FC48E}"/>
                </a:ext>
              </a:extLst>
            </p:cNvPr>
            <p:cNvSpPr txBox="1"/>
            <p:nvPr/>
          </p:nvSpPr>
          <p:spPr>
            <a:xfrm>
              <a:off x="11772401" y="307791"/>
              <a:ext cx="353969" cy="21544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800">
                  <a:solidFill>
                    <a:srgbClr val="424452"/>
                  </a:solidFill>
                </a:rPr>
                <a:t>90º</a:t>
              </a:r>
              <a:endParaRPr lang="ko-KR" altLang="en-US" sz="800">
                <a:solidFill>
                  <a:srgbClr val="424452"/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85A409A6-9B0A-07F9-EAAD-8F9FE0EC73B6}"/>
                </a:ext>
              </a:extLst>
            </p:cNvPr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원호 17">
              <a:extLst>
                <a:ext uri="{FF2B5EF4-FFF2-40B4-BE49-F238E27FC236}">
                  <a16:creationId xmlns:a16="http://schemas.microsoft.com/office/drawing/2014/main" id="{518D6569-1E0C-5F47-5BC6-937FE8F3E6C7}"/>
                </a:ext>
              </a:extLst>
            </p:cNvPr>
            <p:cNvSpPr/>
            <p:nvPr/>
          </p:nvSpPr>
          <p:spPr>
            <a:xfrm>
              <a:off x="3508494" y="307607"/>
              <a:ext cx="169339" cy="169339"/>
            </a:xfrm>
            <a:prstGeom prst="arc">
              <a:avLst>
                <a:gd name="adj1" fmla="val 11793642"/>
                <a:gd name="adj2" fmla="val 3667096"/>
              </a:avLst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EFDD2E-2B68-698D-581A-3378EA6A7D8A}"/>
                </a:ext>
              </a:extLst>
            </p:cNvPr>
            <p:cNvSpPr txBox="1"/>
            <p:nvPr/>
          </p:nvSpPr>
          <p:spPr>
            <a:xfrm>
              <a:off x="3639192" y="262554"/>
              <a:ext cx="397866" cy="21544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800">
                  <a:solidFill>
                    <a:srgbClr val="424452"/>
                  </a:solidFill>
                </a:rPr>
                <a:t>135º</a:t>
              </a:r>
              <a:endParaRPr lang="ko-KR" altLang="en-US" sz="800">
                <a:solidFill>
                  <a:srgbClr val="42445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2851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2C573E0-792A-7410-0689-70CB8B3CA518}"/>
              </a:ext>
            </a:extLst>
          </p:cNvPr>
          <p:cNvGrpSpPr/>
          <p:nvPr userDrawn="1"/>
        </p:nvGrpSpPr>
        <p:grpSpPr>
          <a:xfrm>
            <a:off x="-12858" y="-9525"/>
            <a:ext cx="12216858" cy="6876000"/>
            <a:chOff x="-12858" y="-9525"/>
            <a:chExt cx="12216858" cy="6876000"/>
          </a:xfrm>
          <a:solidFill>
            <a:srgbClr val="1E1E2A"/>
          </a:solidFill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B6900E7-0D25-563D-5031-F230EA06E0A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EC6AF32-B28E-4A57-25EE-CDA651BF90F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9B671333-B4D6-C14D-985E-51CBF097A8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B716954-2F4F-20CF-57F4-1919E7D3B398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C62F922D-E314-A0C7-E722-A77ED7D68E76}"/>
                </a:ext>
              </a:extLst>
            </p:cNvPr>
            <p:cNvSpPr/>
            <p:nvPr/>
          </p:nvSpPr>
          <p:spPr>
            <a:xfrm>
              <a:off x="1784604" y="176677"/>
              <a:ext cx="1949196" cy="547223"/>
            </a:xfrm>
            <a:custGeom>
              <a:avLst/>
              <a:gdLst>
                <a:gd name="connsiteX0" fmla="*/ 167687 w 1949196"/>
                <a:gd name="connsiteY0" fmla="*/ 0 h 547223"/>
                <a:gd name="connsiteX1" fmla="*/ 1447680 w 1949196"/>
                <a:gd name="connsiteY1" fmla="*/ 0 h 547223"/>
                <a:gd name="connsiteX2" fmla="*/ 1566253 w 1949196"/>
                <a:gd name="connsiteY2" fmla="*/ 49114 h 547223"/>
                <a:gd name="connsiteX3" fmla="*/ 1569410 w 1949196"/>
                <a:gd name="connsiteY3" fmla="*/ 53798 h 547223"/>
                <a:gd name="connsiteX4" fmla="*/ 1582763 w 1949196"/>
                <a:gd name="connsiteY4" fmla="*/ 62665 h 547223"/>
                <a:gd name="connsiteX5" fmla="*/ 1772139 w 1949196"/>
                <a:gd name="connsiteY5" fmla="*/ 252040 h 547223"/>
                <a:gd name="connsiteX6" fmla="*/ 1777075 w 1949196"/>
                <a:gd name="connsiteY6" fmla="*/ 259361 h 547223"/>
                <a:gd name="connsiteX7" fmla="*/ 1871179 w 1949196"/>
                <a:gd name="connsiteY7" fmla="*/ 298340 h 547223"/>
                <a:gd name="connsiteX8" fmla="*/ 1949196 w 1949196"/>
                <a:gd name="connsiteY8" fmla="*/ 298340 h 547223"/>
                <a:gd name="connsiteX9" fmla="*/ 1949196 w 1949196"/>
                <a:gd name="connsiteY9" fmla="*/ 547223 h 547223"/>
                <a:gd name="connsiteX10" fmla="*/ 0 w 1949196"/>
                <a:gd name="connsiteY10" fmla="*/ 547223 h 547223"/>
                <a:gd name="connsiteX11" fmla="*/ 0 w 1949196"/>
                <a:gd name="connsiteY11" fmla="*/ 167687 h 547223"/>
                <a:gd name="connsiteX12" fmla="*/ 167687 w 1949196"/>
                <a:gd name="connsiteY12" fmla="*/ 0 h 54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9196" h="547223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949196" y="298340"/>
                  </a:lnTo>
                  <a:lnTo>
                    <a:pt x="1949196" y="547223"/>
                  </a:lnTo>
                  <a:lnTo>
                    <a:pt x="0" y="547223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9050">
              <a:solidFill>
                <a:srgbClr val="4D505F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77E0FCF-F646-3F62-0CC3-E10EBE1D10ED}"/>
                </a:ext>
              </a:extLst>
            </p:cNvPr>
            <p:cNvCxnSpPr>
              <a:cxnSpLocks/>
            </p:cNvCxnSpPr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A0B97E1-81AF-8AFB-2B91-B7E62FBF28D6}"/>
                </a:ext>
              </a:extLst>
            </p:cNvPr>
            <p:cNvGrpSpPr/>
            <p:nvPr/>
          </p:nvGrpSpPr>
          <p:grpSpPr>
            <a:xfrm>
              <a:off x="11271248" y="174296"/>
              <a:ext cx="114811" cy="288000"/>
              <a:chOff x="5822948" y="174296"/>
              <a:chExt cx="114811" cy="288000"/>
            </a:xfrm>
            <a:grpFill/>
          </p:grpSpPr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8EED29DC-9673-26DF-721D-48BF5A56A39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grpFill/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CD44D2BC-9DF6-6175-0DFC-900F216F98BA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0EAEB23A-CB89-8443-86F9-F613E6E6B1AD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7905680-5F5D-A5E5-F7E6-848667E6A2B3}"/>
                </a:ext>
              </a:extLst>
            </p:cNvPr>
            <p:cNvSpPr txBox="1"/>
            <p:nvPr/>
          </p:nvSpPr>
          <p:spPr>
            <a:xfrm>
              <a:off x="11353593" y="219304"/>
              <a:ext cx="575215" cy="2154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800">
                  <a:solidFill>
                    <a:srgbClr val="424452"/>
                  </a:solidFill>
                </a:rPr>
                <a:t>0.8cm</a:t>
              </a:r>
              <a:endParaRPr lang="ko-KR" altLang="en-US" sz="800">
                <a:solidFill>
                  <a:srgbClr val="424452"/>
                </a:solidFill>
              </a:endParaRPr>
            </a:p>
          </p:txBody>
        </p:sp>
        <p:sp>
          <p:nvSpPr>
            <p:cNvPr id="14" name="원호 13">
              <a:extLst>
                <a:ext uri="{FF2B5EF4-FFF2-40B4-BE49-F238E27FC236}">
                  <a16:creationId xmlns:a16="http://schemas.microsoft.com/office/drawing/2014/main" id="{28D871B6-5E61-C821-12C7-2A89823B7415}"/>
                </a:ext>
              </a:extLst>
            </p:cNvPr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8FB2208-91B1-0084-6A8D-3801DD2B4AE1}"/>
                </a:ext>
              </a:extLst>
            </p:cNvPr>
            <p:cNvSpPr txBox="1"/>
            <p:nvPr/>
          </p:nvSpPr>
          <p:spPr>
            <a:xfrm>
              <a:off x="11772401" y="307791"/>
              <a:ext cx="353969" cy="21544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800">
                  <a:solidFill>
                    <a:srgbClr val="424452"/>
                  </a:solidFill>
                </a:rPr>
                <a:t>90º</a:t>
              </a:r>
              <a:endParaRPr lang="ko-KR" altLang="en-US" sz="800">
                <a:solidFill>
                  <a:srgbClr val="424452"/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6F677D1F-48B4-5BDE-CC2E-1F3563D45C73}"/>
                </a:ext>
              </a:extLst>
            </p:cNvPr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원호 16">
              <a:extLst>
                <a:ext uri="{FF2B5EF4-FFF2-40B4-BE49-F238E27FC236}">
                  <a16:creationId xmlns:a16="http://schemas.microsoft.com/office/drawing/2014/main" id="{C94DF800-8A42-EBF4-451F-92961C48CB13}"/>
                </a:ext>
              </a:extLst>
            </p:cNvPr>
            <p:cNvSpPr/>
            <p:nvPr/>
          </p:nvSpPr>
          <p:spPr>
            <a:xfrm>
              <a:off x="3508494" y="307607"/>
              <a:ext cx="169339" cy="169339"/>
            </a:xfrm>
            <a:prstGeom prst="arc">
              <a:avLst>
                <a:gd name="adj1" fmla="val 11793642"/>
                <a:gd name="adj2" fmla="val 3667096"/>
              </a:avLst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A29B4C-3674-B4F2-FBFE-56DFD0DDE31F}"/>
                </a:ext>
              </a:extLst>
            </p:cNvPr>
            <p:cNvSpPr txBox="1"/>
            <p:nvPr/>
          </p:nvSpPr>
          <p:spPr>
            <a:xfrm>
              <a:off x="3639192" y="262554"/>
              <a:ext cx="397866" cy="21544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800">
                  <a:solidFill>
                    <a:srgbClr val="424452"/>
                  </a:solidFill>
                </a:rPr>
                <a:t>135º</a:t>
              </a:r>
              <a:endParaRPr lang="ko-KR" altLang="en-US" sz="800">
                <a:solidFill>
                  <a:srgbClr val="42445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6448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323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651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111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75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kh-kim.github.io/blog/2020/09/30/Back-Translation-Review.html" TargetMode="External"/><Relationship Id="rId2" Type="http://schemas.openxmlformats.org/officeDocument/2006/relationships/hyperlink" Target="https://wikidocs.net/15399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elog.io/@hajeongjj/AI-HUB-%EC%97%90%EC%84%B8%EC%9D%B4-%EA%B8%80-%ED%8F%89%EA%B0%80-%EB%8D%B0%EC%9D%B4%ED%84%B0-Bert-%EC%98%88%EC%B8%A1-%EB%AA%A8%EB%8D%B8-%EB%A7%8C%EB%93%A4%EA%B8%B02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709402" y="1328873"/>
            <a:ext cx="5988799" cy="4200593"/>
            <a:chOff x="3000717" y="1873735"/>
            <a:chExt cx="5793653" cy="3360423"/>
          </a:xfrm>
        </p:grpSpPr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12454" y="3554283"/>
              <a:ext cx="324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/>
            <p:cNvGrpSpPr/>
            <p:nvPr/>
          </p:nvGrpSpPr>
          <p:grpSpPr>
            <a:xfrm>
              <a:off x="3641979" y="2072152"/>
              <a:ext cx="4920996" cy="2795122"/>
              <a:chOff x="3689604" y="2072152"/>
              <a:chExt cx="4920996" cy="2795122"/>
            </a:xfrm>
          </p:grpSpPr>
          <p:sp>
            <p:nvSpPr>
              <p:cNvPr id="45" name="자유형 44">
                <a:extLst>
                  <a:ext uri="{FF2B5EF4-FFF2-40B4-BE49-F238E27FC236}">
                    <a16:creationId xmlns:a16="http://schemas.microsoft.com/office/drawing/2014/main" id="{CC8319A3-25D5-4A01-979B-B8BE28EA283A}"/>
                  </a:ext>
                </a:extLst>
              </p:cNvPr>
              <p:cNvSpPr/>
              <p:nvPr/>
            </p:nvSpPr>
            <p:spPr>
              <a:xfrm>
                <a:off x="6875479" y="2181225"/>
                <a:ext cx="1474770" cy="381000"/>
              </a:xfrm>
              <a:custGeom>
                <a:avLst/>
                <a:gdLst>
                  <a:gd name="connsiteX0" fmla="*/ 167687 w 2044446"/>
                  <a:gd name="connsiteY0" fmla="*/ 0 h 528173"/>
                  <a:gd name="connsiteX1" fmla="*/ 1447680 w 2044446"/>
                  <a:gd name="connsiteY1" fmla="*/ 0 h 528173"/>
                  <a:gd name="connsiteX2" fmla="*/ 1566253 w 2044446"/>
                  <a:gd name="connsiteY2" fmla="*/ 49114 h 528173"/>
                  <a:gd name="connsiteX3" fmla="*/ 1569410 w 2044446"/>
                  <a:gd name="connsiteY3" fmla="*/ 53798 h 528173"/>
                  <a:gd name="connsiteX4" fmla="*/ 1582763 w 2044446"/>
                  <a:gd name="connsiteY4" fmla="*/ 62664 h 528173"/>
                  <a:gd name="connsiteX5" fmla="*/ 1848245 w 2044446"/>
                  <a:gd name="connsiteY5" fmla="*/ 328147 h 528173"/>
                  <a:gd name="connsiteX6" fmla="*/ 1851037 w 2044446"/>
                  <a:gd name="connsiteY6" fmla="*/ 328147 h 528173"/>
                  <a:gd name="connsiteX7" fmla="*/ 1859298 w 2044446"/>
                  <a:gd name="connsiteY7" fmla="*/ 340400 h 528173"/>
                  <a:gd name="connsiteX8" fmla="*/ 1890296 w 2044446"/>
                  <a:gd name="connsiteY8" fmla="*/ 361299 h 528173"/>
                  <a:gd name="connsiteX9" fmla="*/ 1902953 w 2044446"/>
                  <a:gd name="connsiteY9" fmla="*/ 363854 h 528173"/>
                  <a:gd name="connsiteX10" fmla="*/ 2044446 w 2044446"/>
                  <a:gd name="connsiteY10" fmla="*/ 363854 h 528173"/>
                  <a:gd name="connsiteX11" fmla="*/ 2044446 w 2044446"/>
                  <a:gd name="connsiteY11" fmla="*/ 528173 h 528173"/>
                  <a:gd name="connsiteX12" fmla="*/ 0 w 2044446"/>
                  <a:gd name="connsiteY12" fmla="*/ 528173 h 528173"/>
                  <a:gd name="connsiteX13" fmla="*/ 0 w 2044446"/>
                  <a:gd name="connsiteY13" fmla="*/ 448803 h 528173"/>
                  <a:gd name="connsiteX14" fmla="*/ 0 w 2044446"/>
                  <a:gd name="connsiteY14" fmla="*/ 419322 h 528173"/>
                  <a:gd name="connsiteX15" fmla="*/ 0 w 2044446"/>
                  <a:gd name="connsiteY15" fmla="*/ 167687 h 528173"/>
                  <a:gd name="connsiteX16" fmla="*/ 167687 w 2044446"/>
                  <a:gd name="connsiteY16" fmla="*/ 0 h 528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44446" h="528173">
                    <a:moveTo>
                      <a:pt x="167687" y="0"/>
                    </a:moveTo>
                    <a:lnTo>
                      <a:pt x="1447680" y="0"/>
                    </a:lnTo>
                    <a:cubicBezTo>
                      <a:pt x="1493986" y="0"/>
                      <a:pt x="1535908" y="18769"/>
                      <a:pt x="1566253" y="49114"/>
                    </a:cubicBezTo>
                    <a:lnTo>
                      <a:pt x="1569410" y="53798"/>
                    </a:lnTo>
                    <a:lnTo>
                      <a:pt x="1582763" y="62664"/>
                    </a:lnTo>
                    <a:lnTo>
                      <a:pt x="1848245" y="328147"/>
                    </a:lnTo>
                    <a:lnTo>
                      <a:pt x="1851037" y="328147"/>
                    </a:lnTo>
                    <a:lnTo>
                      <a:pt x="1859298" y="340400"/>
                    </a:lnTo>
                    <a:cubicBezTo>
                      <a:pt x="1868122" y="349224"/>
                      <a:pt x="1878629" y="356364"/>
                      <a:pt x="1890296" y="361299"/>
                    </a:cubicBezTo>
                    <a:lnTo>
                      <a:pt x="1902953" y="363854"/>
                    </a:lnTo>
                    <a:lnTo>
                      <a:pt x="2044446" y="363854"/>
                    </a:lnTo>
                    <a:lnTo>
                      <a:pt x="2044446" y="528173"/>
                    </a:lnTo>
                    <a:lnTo>
                      <a:pt x="0" y="528173"/>
                    </a:lnTo>
                    <a:lnTo>
                      <a:pt x="0" y="448803"/>
                    </a:lnTo>
                    <a:lnTo>
                      <a:pt x="0" y="419322"/>
                    </a:lnTo>
                    <a:lnTo>
                      <a:pt x="0" y="167687"/>
                    </a:lnTo>
                    <a:cubicBezTo>
                      <a:pt x="0" y="75076"/>
                      <a:pt x="75076" y="0"/>
                      <a:pt x="167687" y="0"/>
                    </a:cubicBezTo>
                    <a:close/>
                  </a:path>
                </a:pathLst>
              </a:custGeom>
              <a:solidFill>
                <a:srgbClr val="0F111D"/>
              </a:solidFill>
              <a:ln w="19050"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Autofit/>
              </a:bodyPr>
              <a:lstStyle/>
              <a:p>
                <a:pPr algn="ctr"/>
                <a:endParaRPr lang="ko-KR" altLang="en-US">
                  <a:ea typeface="나눔고딕OTF"/>
                </a:endParaRPr>
              </a:p>
            </p:txBody>
          </p:sp>
          <p:sp>
            <p:nvSpPr>
              <p:cNvPr id="44" name="자유형 43">
                <a:extLst>
                  <a:ext uri="{FF2B5EF4-FFF2-40B4-BE49-F238E27FC236}">
                    <a16:creationId xmlns:a16="http://schemas.microsoft.com/office/drawing/2014/main" id="{CC8319A3-25D5-4A01-979B-B8BE28EA283A}"/>
                  </a:ext>
                </a:extLst>
              </p:cNvPr>
              <p:cNvSpPr/>
              <p:nvPr/>
            </p:nvSpPr>
            <p:spPr>
              <a:xfrm>
                <a:off x="5966754" y="2181225"/>
                <a:ext cx="1474770" cy="381000"/>
              </a:xfrm>
              <a:custGeom>
                <a:avLst/>
                <a:gdLst>
                  <a:gd name="connsiteX0" fmla="*/ 167687 w 2044446"/>
                  <a:gd name="connsiteY0" fmla="*/ 0 h 528173"/>
                  <a:gd name="connsiteX1" fmla="*/ 1447680 w 2044446"/>
                  <a:gd name="connsiteY1" fmla="*/ 0 h 528173"/>
                  <a:gd name="connsiteX2" fmla="*/ 1566253 w 2044446"/>
                  <a:gd name="connsiteY2" fmla="*/ 49114 h 528173"/>
                  <a:gd name="connsiteX3" fmla="*/ 1569410 w 2044446"/>
                  <a:gd name="connsiteY3" fmla="*/ 53798 h 528173"/>
                  <a:gd name="connsiteX4" fmla="*/ 1582763 w 2044446"/>
                  <a:gd name="connsiteY4" fmla="*/ 62664 h 528173"/>
                  <a:gd name="connsiteX5" fmla="*/ 1848245 w 2044446"/>
                  <a:gd name="connsiteY5" fmla="*/ 328147 h 528173"/>
                  <a:gd name="connsiteX6" fmla="*/ 1851037 w 2044446"/>
                  <a:gd name="connsiteY6" fmla="*/ 328147 h 528173"/>
                  <a:gd name="connsiteX7" fmla="*/ 1859298 w 2044446"/>
                  <a:gd name="connsiteY7" fmla="*/ 340400 h 528173"/>
                  <a:gd name="connsiteX8" fmla="*/ 1890296 w 2044446"/>
                  <a:gd name="connsiteY8" fmla="*/ 361299 h 528173"/>
                  <a:gd name="connsiteX9" fmla="*/ 1902953 w 2044446"/>
                  <a:gd name="connsiteY9" fmla="*/ 363854 h 528173"/>
                  <a:gd name="connsiteX10" fmla="*/ 2044446 w 2044446"/>
                  <a:gd name="connsiteY10" fmla="*/ 363854 h 528173"/>
                  <a:gd name="connsiteX11" fmla="*/ 2044446 w 2044446"/>
                  <a:gd name="connsiteY11" fmla="*/ 528173 h 528173"/>
                  <a:gd name="connsiteX12" fmla="*/ 0 w 2044446"/>
                  <a:gd name="connsiteY12" fmla="*/ 528173 h 528173"/>
                  <a:gd name="connsiteX13" fmla="*/ 0 w 2044446"/>
                  <a:gd name="connsiteY13" fmla="*/ 448803 h 528173"/>
                  <a:gd name="connsiteX14" fmla="*/ 0 w 2044446"/>
                  <a:gd name="connsiteY14" fmla="*/ 419322 h 528173"/>
                  <a:gd name="connsiteX15" fmla="*/ 0 w 2044446"/>
                  <a:gd name="connsiteY15" fmla="*/ 167687 h 528173"/>
                  <a:gd name="connsiteX16" fmla="*/ 167687 w 2044446"/>
                  <a:gd name="connsiteY16" fmla="*/ 0 h 528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44446" h="528173">
                    <a:moveTo>
                      <a:pt x="167687" y="0"/>
                    </a:moveTo>
                    <a:lnTo>
                      <a:pt x="1447680" y="0"/>
                    </a:lnTo>
                    <a:cubicBezTo>
                      <a:pt x="1493986" y="0"/>
                      <a:pt x="1535908" y="18769"/>
                      <a:pt x="1566253" y="49114"/>
                    </a:cubicBezTo>
                    <a:lnTo>
                      <a:pt x="1569410" y="53798"/>
                    </a:lnTo>
                    <a:lnTo>
                      <a:pt x="1582763" y="62664"/>
                    </a:lnTo>
                    <a:lnTo>
                      <a:pt x="1848245" y="328147"/>
                    </a:lnTo>
                    <a:lnTo>
                      <a:pt x="1851037" y="328147"/>
                    </a:lnTo>
                    <a:lnTo>
                      <a:pt x="1859298" y="340400"/>
                    </a:lnTo>
                    <a:cubicBezTo>
                      <a:pt x="1868122" y="349224"/>
                      <a:pt x="1878629" y="356364"/>
                      <a:pt x="1890296" y="361299"/>
                    </a:cubicBezTo>
                    <a:lnTo>
                      <a:pt x="1902953" y="363854"/>
                    </a:lnTo>
                    <a:lnTo>
                      <a:pt x="2044446" y="363854"/>
                    </a:lnTo>
                    <a:lnTo>
                      <a:pt x="2044446" y="528173"/>
                    </a:lnTo>
                    <a:lnTo>
                      <a:pt x="0" y="528173"/>
                    </a:lnTo>
                    <a:lnTo>
                      <a:pt x="0" y="448803"/>
                    </a:lnTo>
                    <a:lnTo>
                      <a:pt x="0" y="419322"/>
                    </a:lnTo>
                    <a:lnTo>
                      <a:pt x="0" y="167687"/>
                    </a:lnTo>
                    <a:cubicBezTo>
                      <a:pt x="0" y="75076"/>
                      <a:pt x="75076" y="0"/>
                      <a:pt x="167687" y="0"/>
                    </a:cubicBezTo>
                    <a:close/>
                  </a:path>
                </a:pathLst>
              </a:custGeom>
              <a:solidFill>
                <a:srgbClr val="0F111D"/>
              </a:solidFill>
              <a:ln w="19050"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Autofit/>
              </a:bodyPr>
              <a:lstStyle/>
              <a:p>
                <a:pPr algn="ctr"/>
                <a:endParaRPr lang="ko-KR" altLang="en-US">
                  <a:latin typeface="나눔고딕OTF"/>
                </a:endParaRPr>
              </a:p>
            </p:txBody>
          </p:sp>
          <p:sp>
            <p:nvSpPr>
              <p:cNvPr id="43" name="자유형 42">
                <a:extLst>
                  <a:ext uri="{FF2B5EF4-FFF2-40B4-BE49-F238E27FC236}">
                    <a16:creationId xmlns:a16="http://schemas.microsoft.com/office/drawing/2014/main" id="{CC8319A3-25D5-4A01-979B-B8BE28EA283A}"/>
                  </a:ext>
                </a:extLst>
              </p:cNvPr>
              <p:cNvSpPr/>
              <p:nvPr/>
            </p:nvSpPr>
            <p:spPr>
              <a:xfrm>
                <a:off x="5127879" y="2181225"/>
                <a:ext cx="1474770" cy="381000"/>
              </a:xfrm>
              <a:custGeom>
                <a:avLst/>
                <a:gdLst>
                  <a:gd name="connsiteX0" fmla="*/ 167687 w 2044446"/>
                  <a:gd name="connsiteY0" fmla="*/ 0 h 528173"/>
                  <a:gd name="connsiteX1" fmla="*/ 1447680 w 2044446"/>
                  <a:gd name="connsiteY1" fmla="*/ 0 h 528173"/>
                  <a:gd name="connsiteX2" fmla="*/ 1566253 w 2044446"/>
                  <a:gd name="connsiteY2" fmla="*/ 49114 h 528173"/>
                  <a:gd name="connsiteX3" fmla="*/ 1569410 w 2044446"/>
                  <a:gd name="connsiteY3" fmla="*/ 53798 h 528173"/>
                  <a:gd name="connsiteX4" fmla="*/ 1582763 w 2044446"/>
                  <a:gd name="connsiteY4" fmla="*/ 62664 h 528173"/>
                  <a:gd name="connsiteX5" fmla="*/ 1848245 w 2044446"/>
                  <a:gd name="connsiteY5" fmla="*/ 328147 h 528173"/>
                  <a:gd name="connsiteX6" fmla="*/ 1851037 w 2044446"/>
                  <a:gd name="connsiteY6" fmla="*/ 328147 h 528173"/>
                  <a:gd name="connsiteX7" fmla="*/ 1859298 w 2044446"/>
                  <a:gd name="connsiteY7" fmla="*/ 340400 h 528173"/>
                  <a:gd name="connsiteX8" fmla="*/ 1890296 w 2044446"/>
                  <a:gd name="connsiteY8" fmla="*/ 361299 h 528173"/>
                  <a:gd name="connsiteX9" fmla="*/ 1902953 w 2044446"/>
                  <a:gd name="connsiteY9" fmla="*/ 363854 h 528173"/>
                  <a:gd name="connsiteX10" fmla="*/ 2044446 w 2044446"/>
                  <a:gd name="connsiteY10" fmla="*/ 363854 h 528173"/>
                  <a:gd name="connsiteX11" fmla="*/ 2044446 w 2044446"/>
                  <a:gd name="connsiteY11" fmla="*/ 528173 h 528173"/>
                  <a:gd name="connsiteX12" fmla="*/ 0 w 2044446"/>
                  <a:gd name="connsiteY12" fmla="*/ 528173 h 528173"/>
                  <a:gd name="connsiteX13" fmla="*/ 0 w 2044446"/>
                  <a:gd name="connsiteY13" fmla="*/ 448803 h 528173"/>
                  <a:gd name="connsiteX14" fmla="*/ 0 w 2044446"/>
                  <a:gd name="connsiteY14" fmla="*/ 419322 h 528173"/>
                  <a:gd name="connsiteX15" fmla="*/ 0 w 2044446"/>
                  <a:gd name="connsiteY15" fmla="*/ 167687 h 528173"/>
                  <a:gd name="connsiteX16" fmla="*/ 167687 w 2044446"/>
                  <a:gd name="connsiteY16" fmla="*/ 0 h 528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44446" h="528173">
                    <a:moveTo>
                      <a:pt x="167687" y="0"/>
                    </a:moveTo>
                    <a:lnTo>
                      <a:pt x="1447680" y="0"/>
                    </a:lnTo>
                    <a:cubicBezTo>
                      <a:pt x="1493986" y="0"/>
                      <a:pt x="1535908" y="18769"/>
                      <a:pt x="1566253" y="49114"/>
                    </a:cubicBezTo>
                    <a:lnTo>
                      <a:pt x="1569410" y="53798"/>
                    </a:lnTo>
                    <a:lnTo>
                      <a:pt x="1582763" y="62664"/>
                    </a:lnTo>
                    <a:lnTo>
                      <a:pt x="1848245" y="328147"/>
                    </a:lnTo>
                    <a:lnTo>
                      <a:pt x="1851037" y="328147"/>
                    </a:lnTo>
                    <a:lnTo>
                      <a:pt x="1859298" y="340400"/>
                    </a:lnTo>
                    <a:cubicBezTo>
                      <a:pt x="1868122" y="349224"/>
                      <a:pt x="1878629" y="356364"/>
                      <a:pt x="1890296" y="361299"/>
                    </a:cubicBezTo>
                    <a:lnTo>
                      <a:pt x="1902953" y="363854"/>
                    </a:lnTo>
                    <a:lnTo>
                      <a:pt x="2044446" y="363854"/>
                    </a:lnTo>
                    <a:lnTo>
                      <a:pt x="2044446" y="528173"/>
                    </a:lnTo>
                    <a:lnTo>
                      <a:pt x="0" y="528173"/>
                    </a:lnTo>
                    <a:lnTo>
                      <a:pt x="0" y="448803"/>
                    </a:lnTo>
                    <a:lnTo>
                      <a:pt x="0" y="419322"/>
                    </a:lnTo>
                    <a:lnTo>
                      <a:pt x="0" y="167687"/>
                    </a:lnTo>
                    <a:cubicBezTo>
                      <a:pt x="0" y="75076"/>
                      <a:pt x="75076" y="0"/>
                      <a:pt x="167687" y="0"/>
                    </a:cubicBezTo>
                    <a:close/>
                  </a:path>
                </a:pathLst>
              </a:custGeom>
              <a:solidFill>
                <a:srgbClr val="0F111D"/>
              </a:solidFill>
              <a:ln w="19050"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Autofit/>
              </a:bodyPr>
              <a:lstStyle/>
              <a:p>
                <a:pPr algn="ctr"/>
                <a:endParaRPr lang="ko-KR" altLang="en-US">
                  <a:latin typeface="나눔고딕OTF"/>
                </a:endParaRPr>
              </a:p>
            </p:txBody>
          </p:sp>
          <p:sp>
            <p:nvSpPr>
              <p:cNvPr id="40" name="자유형 39">
                <a:extLst>
                  <a:ext uri="{FF2B5EF4-FFF2-40B4-BE49-F238E27FC236}">
                    <a16:creationId xmlns:a16="http://schemas.microsoft.com/office/drawing/2014/main" id="{CC8319A3-25D5-4A01-979B-B8BE28EA283A}"/>
                  </a:ext>
                </a:extLst>
              </p:cNvPr>
              <p:cNvSpPr/>
              <p:nvPr/>
            </p:nvSpPr>
            <p:spPr>
              <a:xfrm>
                <a:off x="3689604" y="2072152"/>
                <a:ext cx="4920996" cy="2795122"/>
              </a:xfrm>
              <a:custGeom>
                <a:avLst/>
                <a:gdLst>
                  <a:gd name="connsiteX0" fmla="*/ 167687 w 4920996"/>
                  <a:gd name="connsiteY0" fmla="*/ 0 h 2795122"/>
                  <a:gd name="connsiteX1" fmla="*/ 1447680 w 4920996"/>
                  <a:gd name="connsiteY1" fmla="*/ 0 h 2795122"/>
                  <a:gd name="connsiteX2" fmla="*/ 1566253 w 4920996"/>
                  <a:gd name="connsiteY2" fmla="*/ 49114 h 2795122"/>
                  <a:gd name="connsiteX3" fmla="*/ 1569410 w 4920996"/>
                  <a:gd name="connsiteY3" fmla="*/ 53798 h 2795122"/>
                  <a:gd name="connsiteX4" fmla="*/ 1582763 w 4920996"/>
                  <a:gd name="connsiteY4" fmla="*/ 62664 h 2795122"/>
                  <a:gd name="connsiteX5" fmla="*/ 1848245 w 4920996"/>
                  <a:gd name="connsiteY5" fmla="*/ 328147 h 2795122"/>
                  <a:gd name="connsiteX6" fmla="*/ 1851037 w 4920996"/>
                  <a:gd name="connsiteY6" fmla="*/ 328147 h 2795122"/>
                  <a:gd name="connsiteX7" fmla="*/ 1859298 w 4920996"/>
                  <a:gd name="connsiteY7" fmla="*/ 340400 h 2795122"/>
                  <a:gd name="connsiteX8" fmla="*/ 1890296 w 4920996"/>
                  <a:gd name="connsiteY8" fmla="*/ 361299 h 2795122"/>
                  <a:gd name="connsiteX9" fmla="*/ 1902953 w 4920996"/>
                  <a:gd name="connsiteY9" fmla="*/ 363854 h 2795122"/>
                  <a:gd name="connsiteX10" fmla="*/ 4836047 w 4920996"/>
                  <a:gd name="connsiteY10" fmla="*/ 363854 h 2795122"/>
                  <a:gd name="connsiteX11" fmla="*/ 4920996 w 4920996"/>
                  <a:gd name="connsiteY11" fmla="*/ 448803 h 2795122"/>
                  <a:gd name="connsiteX12" fmla="*/ 4920996 w 4920996"/>
                  <a:gd name="connsiteY12" fmla="*/ 2710173 h 2795122"/>
                  <a:gd name="connsiteX13" fmla="*/ 4836047 w 4920996"/>
                  <a:gd name="connsiteY13" fmla="*/ 2795122 h 2795122"/>
                  <a:gd name="connsiteX14" fmla="*/ 84949 w 4920996"/>
                  <a:gd name="connsiteY14" fmla="*/ 2795122 h 2795122"/>
                  <a:gd name="connsiteX15" fmla="*/ 0 w 4920996"/>
                  <a:gd name="connsiteY15" fmla="*/ 2710173 h 2795122"/>
                  <a:gd name="connsiteX16" fmla="*/ 0 w 4920996"/>
                  <a:gd name="connsiteY16" fmla="*/ 2509373 h 2795122"/>
                  <a:gd name="connsiteX17" fmla="*/ 0 w 4920996"/>
                  <a:gd name="connsiteY17" fmla="*/ 1300287 h 2795122"/>
                  <a:gd name="connsiteX18" fmla="*/ 0 w 4920996"/>
                  <a:gd name="connsiteY18" fmla="*/ 448803 h 2795122"/>
                  <a:gd name="connsiteX19" fmla="*/ 0 w 4920996"/>
                  <a:gd name="connsiteY19" fmla="*/ 419322 h 2795122"/>
                  <a:gd name="connsiteX20" fmla="*/ 0 w 4920996"/>
                  <a:gd name="connsiteY20" fmla="*/ 167687 h 2795122"/>
                  <a:gd name="connsiteX21" fmla="*/ 167687 w 4920996"/>
                  <a:gd name="connsiteY21" fmla="*/ 0 h 2795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920996" h="2795122">
                    <a:moveTo>
                      <a:pt x="167687" y="0"/>
                    </a:moveTo>
                    <a:lnTo>
                      <a:pt x="1447680" y="0"/>
                    </a:lnTo>
                    <a:cubicBezTo>
                      <a:pt x="1493986" y="0"/>
                      <a:pt x="1535908" y="18769"/>
                      <a:pt x="1566253" y="49114"/>
                    </a:cubicBezTo>
                    <a:lnTo>
                      <a:pt x="1569410" y="53798"/>
                    </a:lnTo>
                    <a:lnTo>
                      <a:pt x="1582763" y="62664"/>
                    </a:lnTo>
                    <a:lnTo>
                      <a:pt x="1848245" y="328147"/>
                    </a:lnTo>
                    <a:lnTo>
                      <a:pt x="1851037" y="328147"/>
                    </a:lnTo>
                    <a:lnTo>
                      <a:pt x="1859298" y="340400"/>
                    </a:lnTo>
                    <a:cubicBezTo>
                      <a:pt x="1868122" y="349224"/>
                      <a:pt x="1878629" y="356364"/>
                      <a:pt x="1890296" y="361299"/>
                    </a:cubicBezTo>
                    <a:lnTo>
                      <a:pt x="1902953" y="363854"/>
                    </a:lnTo>
                    <a:lnTo>
                      <a:pt x="4836047" y="363854"/>
                    </a:lnTo>
                    <a:cubicBezTo>
                      <a:pt x="4882963" y="363854"/>
                      <a:pt x="4920996" y="401887"/>
                      <a:pt x="4920996" y="448803"/>
                    </a:cubicBezTo>
                    <a:lnTo>
                      <a:pt x="4920996" y="2710173"/>
                    </a:lnTo>
                    <a:cubicBezTo>
                      <a:pt x="4920996" y="2757089"/>
                      <a:pt x="4882963" y="2795122"/>
                      <a:pt x="4836047" y="2795122"/>
                    </a:cubicBezTo>
                    <a:lnTo>
                      <a:pt x="84949" y="2795122"/>
                    </a:lnTo>
                    <a:cubicBezTo>
                      <a:pt x="38033" y="2795122"/>
                      <a:pt x="0" y="2757089"/>
                      <a:pt x="0" y="2710173"/>
                    </a:cubicBezTo>
                    <a:lnTo>
                      <a:pt x="0" y="2509373"/>
                    </a:lnTo>
                    <a:lnTo>
                      <a:pt x="0" y="1300287"/>
                    </a:lnTo>
                    <a:lnTo>
                      <a:pt x="0" y="448803"/>
                    </a:lnTo>
                    <a:lnTo>
                      <a:pt x="0" y="419322"/>
                    </a:lnTo>
                    <a:lnTo>
                      <a:pt x="0" y="167687"/>
                    </a:lnTo>
                    <a:cubicBezTo>
                      <a:pt x="0" y="75076"/>
                      <a:pt x="75076" y="0"/>
                      <a:pt x="167687" y="0"/>
                    </a:cubicBezTo>
                    <a:close/>
                  </a:path>
                </a:pathLst>
              </a:custGeom>
              <a:solidFill>
                <a:srgbClr val="1E1E2A"/>
              </a:solidFill>
              <a:ln w="19050">
                <a:solidFill>
                  <a:srgbClr val="5D607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Autofit/>
              </a:bodyPr>
              <a:lstStyle/>
              <a:p>
                <a:pPr algn="ctr" latinLnBrk="0">
                  <a:defRPr/>
                </a:pPr>
                <a:r>
                  <a:rPr lang="en-US" altLang="ko-KR" sz="7000" dirty="0">
                    <a:latin typeface="나눔고딕"/>
                    <a:ea typeface="나눔고딕OTF"/>
                  </a:rPr>
                  <a:t>Kim &amp; Lim</a:t>
                </a:r>
                <a:endParaRPr lang="ko-KR" altLang="en-US" sz="7000" dirty="0">
                  <a:latin typeface="나눔고딕"/>
                  <a:ea typeface="나눔고딕"/>
                </a:endParaRPr>
              </a:p>
            </p:txBody>
          </p:sp>
        </p:grp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3388178" y="2066471"/>
              <a:ext cx="540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42158" y="3528844"/>
              <a:ext cx="324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18E4E4D2-E4FB-4B4B-A356-A503579FE9BB}"/>
                </a:ext>
              </a:extLst>
            </p:cNvPr>
            <p:cNvCxnSpPr>
              <a:cxnSpLocks/>
            </p:cNvCxnSpPr>
            <p:nvPr/>
          </p:nvCxnSpPr>
          <p:spPr>
            <a:xfrm>
              <a:off x="3394370" y="2436591"/>
              <a:ext cx="5400000" cy="0"/>
            </a:xfrm>
            <a:prstGeom prst="line">
              <a:avLst/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>
              <a:off x="3422613" y="2107814"/>
              <a:ext cx="114811" cy="288000"/>
              <a:chOff x="5822948" y="174296"/>
              <a:chExt cx="114811" cy="288000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ko-KR" altLang="en-US">
                  <a:latin typeface="나눔고딕OTF"/>
                </a:endParaRPr>
              </a:p>
            </p:txBody>
          </p:sp>
          <p:sp>
            <p:nvSpPr>
              <p:cNvPr id="60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ko-KR" altLang="en-US">
                  <a:ea typeface="나눔고딕OTF"/>
                </a:endParaRP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2F80156-A063-4228-A19A-3ABCBBAFDD99}"/>
                </a:ext>
              </a:extLst>
            </p:cNvPr>
            <p:cNvSpPr txBox="1"/>
            <p:nvPr/>
          </p:nvSpPr>
          <p:spPr>
            <a:xfrm>
              <a:off x="3000717" y="2144768"/>
              <a:ext cx="459179" cy="17745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altLang="ko-KR" sz="800">
                  <a:solidFill>
                    <a:srgbClr val="424452"/>
                  </a:solidFill>
                  <a:ea typeface="맑은 고딕"/>
                </a:rPr>
                <a:t>0.8cm</a:t>
              </a:r>
              <a:endParaRPr lang="ko-KR" altLang="en-US" sz="800">
                <a:solidFill>
                  <a:srgbClr val="424452"/>
                </a:solidFill>
                <a:ea typeface="맑은 고딕"/>
              </a:endParaRPr>
            </a:p>
          </p:txBody>
        </p:sp>
        <p:sp>
          <p:nvSpPr>
            <p:cNvPr id="55" name="원호 54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8479781" y="1978064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ko-KR" altLang="en-US">
                <a:ea typeface="나눔고딕OTF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A137726-D958-4992-A6D3-C1A9174D8CF0}"/>
                </a:ext>
              </a:extLst>
            </p:cNvPr>
            <p:cNvSpPr txBox="1"/>
            <p:nvPr/>
          </p:nvSpPr>
          <p:spPr>
            <a:xfrm>
              <a:off x="8274004" y="1873735"/>
              <a:ext cx="281021" cy="177456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800">
                  <a:solidFill>
                    <a:srgbClr val="424452"/>
                  </a:solidFill>
                  <a:ea typeface="맑은 고딕"/>
                </a:rPr>
                <a:t>90º</a:t>
              </a:r>
              <a:endParaRPr lang="ko-KR" altLang="en-US" sz="800">
                <a:solidFill>
                  <a:srgbClr val="424452"/>
                </a:solidFill>
                <a:ea typeface="맑은 고딕"/>
              </a:endParaRP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3388178" y="4867274"/>
              <a:ext cx="540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2F80156-A063-4228-A19A-3ABCBBAFDD99}"/>
                </a:ext>
              </a:extLst>
            </p:cNvPr>
            <p:cNvSpPr txBox="1"/>
            <p:nvPr/>
          </p:nvSpPr>
          <p:spPr>
            <a:xfrm>
              <a:off x="5919129" y="5056702"/>
              <a:ext cx="573821" cy="17745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altLang="ko-KR" sz="800">
                  <a:solidFill>
                    <a:srgbClr val="424452"/>
                  </a:solidFill>
                  <a:ea typeface="맑은 고딕"/>
                </a:rPr>
                <a:t>13.7cm</a:t>
              </a:r>
              <a:endParaRPr lang="ko-KR" altLang="en-US" sz="800">
                <a:solidFill>
                  <a:srgbClr val="424452"/>
                </a:solidFill>
                <a:ea typeface="맑은 고딕"/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 rot="16200000">
              <a:off x="6043709" y="2565190"/>
              <a:ext cx="114812" cy="4932000"/>
              <a:chOff x="5822947" y="174314"/>
              <a:chExt cx="114812" cy="4932000"/>
            </a:xfrm>
          </p:grpSpPr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414355" y="2640314"/>
                <a:ext cx="4932000" cy="0"/>
              </a:xfrm>
              <a:prstGeom prst="line">
                <a:avLst/>
              </a:prstGeom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ko-KR" altLang="en-US">
                  <a:ea typeface="나눔고딕OTF"/>
                </a:endParaRPr>
              </a:p>
            </p:txBody>
          </p:sp>
          <p:sp>
            <p:nvSpPr>
              <p:cNvPr id="67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7" y="5048475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ko-KR" altLang="en-US">
                  <a:ea typeface="나눔고딕OTF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B43EB74-2CB9-055E-4016-A2990889D5B7}"/>
              </a:ext>
            </a:extLst>
          </p:cNvPr>
          <p:cNvSpPr txBox="1"/>
          <p:nvPr/>
        </p:nvSpPr>
        <p:spPr>
          <a:xfrm>
            <a:off x="4141945" y="4184008"/>
            <a:ext cx="390391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"/>
                <a:ea typeface="나눔고딕"/>
              </a:rPr>
              <a:t>김경훈 김다인 김용석</a:t>
            </a:r>
            <a:r>
              <a:rPr lang="en-US" altLang="ko-KR" dirty="0">
                <a:solidFill>
                  <a:schemeClr val="bg1"/>
                </a:solidFill>
                <a:latin typeface="나눔고딕"/>
                <a:ea typeface="나눔고딕OTF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고딕"/>
                <a:ea typeface="나눔고딕"/>
              </a:rPr>
              <a:t>김현희</a:t>
            </a:r>
            <a:r>
              <a:rPr lang="en-US" altLang="ko-KR" dirty="0">
                <a:solidFill>
                  <a:schemeClr val="bg1"/>
                </a:solidFill>
                <a:latin typeface="나눔고딕"/>
                <a:ea typeface="나눔고딕OTF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고딕"/>
                <a:ea typeface="나눔고딕"/>
              </a:rPr>
              <a:t>임지혜</a:t>
            </a:r>
            <a:endParaRPr lang="en-US" altLang="ko-KR" dirty="0">
              <a:solidFill>
                <a:schemeClr val="bg1"/>
              </a:solidFill>
              <a:latin typeface="나눔고딕"/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73C556-D9E1-EC35-2C8A-6A3EDE7B0315}"/>
              </a:ext>
            </a:extLst>
          </p:cNvPr>
          <p:cNvSpPr txBox="1"/>
          <p:nvPr/>
        </p:nvSpPr>
        <p:spPr>
          <a:xfrm>
            <a:off x="3554972" y="1656916"/>
            <a:ext cx="9137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나눔고딕"/>
                <a:ea typeface="나눔고딕OTF"/>
              </a:rPr>
              <a:t>Team</a:t>
            </a:r>
            <a:endParaRPr lang="ko-KR" altLang="en-US">
              <a:solidFill>
                <a:schemeClr val="bg1"/>
              </a:solidFill>
              <a:latin typeface="나눔고딕"/>
              <a:ea typeface="나눔고딕OTF"/>
            </a:endParaRPr>
          </a:p>
        </p:txBody>
      </p:sp>
    </p:spTree>
    <p:extLst>
      <p:ext uri="{BB962C8B-B14F-4D97-AF65-F5344CB8AC3E}">
        <p14:creationId xmlns:p14="http://schemas.microsoft.com/office/powerpoint/2010/main" val="1371966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BC72BB-F383-E6A5-BEEF-B749A3D97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76" y="764710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나눔고딕"/>
                <a:ea typeface="+mj-lt"/>
                <a:cs typeface="+mj-lt"/>
              </a:rPr>
              <a:t>Data Augmentation - </a:t>
            </a:r>
            <a:r>
              <a:rPr lang="en-US" altLang="ko-KR" dirty="0">
                <a:solidFill>
                  <a:schemeClr val="bg1"/>
                </a:solidFill>
                <a:latin typeface="나눔고딕"/>
                <a:ea typeface="맑은 고딕"/>
                <a:cs typeface="+mj-lt"/>
              </a:rPr>
              <a:t>MLM</a:t>
            </a:r>
            <a:endParaRPr lang="ko-KR" dirty="0">
              <a:solidFill>
                <a:schemeClr val="bg1"/>
              </a:solidFill>
              <a:latin typeface="나눔고딕"/>
              <a:ea typeface="나눔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EC08E6-071E-0642-683B-3D3F533E0476}"/>
              </a:ext>
            </a:extLst>
          </p:cNvPr>
          <p:cNvSpPr txBox="1"/>
          <p:nvPr/>
        </p:nvSpPr>
        <p:spPr>
          <a:xfrm>
            <a:off x="245327" y="273204"/>
            <a:ext cx="172100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800">
                <a:solidFill>
                  <a:srgbClr val="FFFFFF"/>
                </a:solidFill>
                <a:latin typeface="나눔고딕"/>
                <a:ea typeface="맑은 고딕"/>
              </a:rPr>
              <a:t>Main</a:t>
            </a:r>
            <a:endParaRPr lang="ko-KR" sz="4800">
              <a:solidFill>
                <a:srgbClr val="FFFFFF"/>
              </a:solidFill>
              <a:latin typeface="나눔고딕"/>
              <a:ea typeface="나눔고딕"/>
            </a:endParaRPr>
          </a:p>
        </p:txBody>
      </p:sp>
      <p:pic>
        <p:nvPicPr>
          <p:cNvPr id="5" name="그림 5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6E2BAC1A-402B-89E7-B57A-CDF110CB0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84" y="1931106"/>
            <a:ext cx="9336616" cy="4519788"/>
          </a:xfrm>
          <a:prstGeom prst="rect">
            <a:avLst/>
          </a:prstGeom>
        </p:spPr>
      </p:pic>
      <p:pic>
        <p:nvPicPr>
          <p:cNvPr id="3" name="그림 4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B95F02AC-0171-4815-28F4-414F3AFE1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843" y="1689099"/>
            <a:ext cx="6182782" cy="347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3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957986" y="979623"/>
            <a:ext cx="7851465" cy="5068426"/>
            <a:chOff x="3000717" y="1873735"/>
            <a:chExt cx="5793653" cy="3360423"/>
          </a:xfrm>
        </p:grpSpPr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12454" y="3554283"/>
              <a:ext cx="324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/>
            <p:cNvGrpSpPr/>
            <p:nvPr/>
          </p:nvGrpSpPr>
          <p:grpSpPr>
            <a:xfrm>
              <a:off x="3641978" y="2072152"/>
              <a:ext cx="4920996" cy="2795122"/>
              <a:chOff x="3689603" y="2072152"/>
              <a:chExt cx="4920996" cy="2795122"/>
            </a:xfrm>
          </p:grpSpPr>
          <p:sp>
            <p:nvSpPr>
              <p:cNvPr id="45" name="자유형 44">
                <a:extLst>
                  <a:ext uri="{FF2B5EF4-FFF2-40B4-BE49-F238E27FC236}">
                    <a16:creationId xmlns:a16="http://schemas.microsoft.com/office/drawing/2014/main" id="{CC8319A3-25D5-4A01-979B-B8BE28EA283A}"/>
                  </a:ext>
                </a:extLst>
              </p:cNvPr>
              <p:cNvSpPr/>
              <p:nvPr/>
            </p:nvSpPr>
            <p:spPr>
              <a:xfrm>
                <a:off x="6875479" y="2181225"/>
                <a:ext cx="1474770" cy="381000"/>
              </a:xfrm>
              <a:custGeom>
                <a:avLst/>
                <a:gdLst>
                  <a:gd name="connsiteX0" fmla="*/ 167687 w 2044446"/>
                  <a:gd name="connsiteY0" fmla="*/ 0 h 528173"/>
                  <a:gd name="connsiteX1" fmla="*/ 1447680 w 2044446"/>
                  <a:gd name="connsiteY1" fmla="*/ 0 h 528173"/>
                  <a:gd name="connsiteX2" fmla="*/ 1566253 w 2044446"/>
                  <a:gd name="connsiteY2" fmla="*/ 49114 h 528173"/>
                  <a:gd name="connsiteX3" fmla="*/ 1569410 w 2044446"/>
                  <a:gd name="connsiteY3" fmla="*/ 53798 h 528173"/>
                  <a:gd name="connsiteX4" fmla="*/ 1582763 w 2044446"/>
                  <a:gd name="connsiteY4" fmla="*/ 62664 h 528173"/>
                  <a:gd name="connsiteX5" fmla="*/ 1848245 w 2044446"/>
                  <a:gd name="connsiteY5" fmla="*/ 328147 h 528173"/>
                  <a:gd name="connsiteX6" fmla="*/ 1851037 w 2044446"/>
                  <a:gd name="connsiteY6" fmla="*/ 328147 h 528173"/>
                  <a:gd name="connsiteX7" fmla="*/ 1859298 w 2044446"/>
                  <a:gd name="connsiteY7" fmla="*/ 340400 h 528173"/>
                  <a:gd name="connsiteX8" fmla="*/ 1890296 w 2044446"/>
                  <a:gd name="connsiteY8" fmla="*/ 361299 h 528173"/>
                  <a:gd name="connsiteX9" fmla="*/ 1902953 w 2044446"/>
                  <a:gd name="connsiteY9" fmla="*/ 363854 h 528173"/>
                  <a:gd name="connsiteX10" fmla="*/ 2044446 w 2044446"/>
                  <a:gd name="connsiteY10" fmla="*/ 363854 h 528173"/>
                  <a:gd name="connsiteX11" fmla="*/ 2044446 w 2044446"/>
                  <a:gd name="connsiteY11" fmla="*/ 528173 h 528173"/>
                  <a:gd name="connsiteX12" fmla="*/ 0 w 2044446"/>
                  <a:gd name="connsiteY12" fmla="*/ 528173 h 528173"/>
                  <a:gd name="connsiteX13" fmla="*/ 0 w 2044446"/>
                  <a:gd name="connsiteY13" fmla="*/ 448803 h 528173"/>
                  <a:gd name="connsiteX14" fmla="*/ 0 w 2044446"/>
                  <a:gd name="connsiteY14" fmla="*/ 419322 h 528173"/>
                  <a:gd name="connsiteX15" fmla="*/ 0 w 2044446"/>
                  <a:gd name="connsiteY15" fmla="*/ 167687 h 528173"/>
                  <a:gd name="connsiteX16" fmla="*/ 167687 w 2044446"/>
                  <a:gd name="connsiteY16" fmla="*/ 0 h 528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44446" h="528173">
                    <a:moveTo>
                      <a:pt x="167687" y="0"/>
                    </a:moveTo>
                    <a:lnTo>
                      <a:pt x="1447680" y="0"/>
                    </a:lnTo>
                    <a:cubicBezTo>
                      <a:pt x="1493986" y="0"/>
                      <a:pt x="1535908" y="18769"/>
                      <a:pt x="1566253" y="49114"/>
                    </a:cubicBezTo>
                    <a:lnTo>
                      <a:pt x="1569410" y="53798"/>
                    </a:lnTo>
                    <a:lnTo>
                      <a:pt x="1582763" y="62664"/>
                    </a:lnTo>
                    <a:lnTo>
                      <a:pt x="1848245" y="328147"/>
                    </a:lnTo>
                    <a:lnTo>
                      <a:pt x="1851037" y="328147"/>
                    </a:lnTo>
                    <a:lnTo>
                      <a:pt x="1859298" y="340400"/>
                    </a:lnTo>
                    <a:cubicBezTo>
                      <a:pt x="1868122" y="349224"/>
                      <a:pt x="1878629" y="356364"/>
                      <a:pt x="1890296" y="361299"/>
                    </a:cubicBezTo>
                    <a:lnTo>
                      <a:pt x="1902953" y="363854"/>
                    </a:lnTo>
                    <a:lnTo>
                      <a:pt x="2044446" y="363854"/>
                    </a:lnTo>
                    <a:lnTo>
                      <a:pt x="2044446" y="528173"/>
                    </a:lnTo>
                    <a:lnTo>
                      <a:pt x="0" y="528173"/>
                    </a:lnTo>
                    <a:lnTo>
                      <a:pt x="0" y="448803"/>
                    </a:lnTo>
                    <a:lnTo>
                      <a:pt x="0" y="419322"/>
                    </a:lnTo>
                    <a:lnTo>
                      <a:pt x="0" y="167687"/>
                    </a:lnTo>
                    <a:cubicBezTo>
                      <a:pt x="0" y="75076"/>
                      <a:pt x="75076" y="0"/>
                      <a:pt x="167687" y="0"/>
                    </a:cubicBezTo>
                    <a:close/>
                  </a:path>
                </a:pathLst>
              </a:custGeom>
              <a:solidFill>
                <a:srgbClr val="0F111D"/>
              </a:solidFill>
              <a:ln w="19050"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Autofit/>
              </a:bodyPr>
              <a:lstStyle/>
              <a:p>
                <a:pPr algn="ctr"/>
                <a:endParaRPr lang="ko-KR" altLang="en-US">
                  <a:ea typeface="나눔고딕OTF"/>
                </a:endParaRPr>
              </a:p>
            </p:txBody>
          </p:sp>
          <p:sp>
            <p:nvSpPr>
              <p:cNvPr id="44" name="자유형 43">
                <a:extLst>
                  <a:ext uri="{FF2B5EF4-FFF2-40B4-BE49-F238E27FC236}">
                    <a16:creationId xmlns:a16="http://schemas.microsoft.com/office/drawing/2014/main" id="{CC8319A3-25D5-4A01-979B-B8BE28EA283A}"/>
                  </a:ext>
                </a:extLst>
              </p:cNvPr>
              <p:cNvSpPr/>
              <p:nvPr/>
            </p:nvSpPr>
            <p:spPr>
              <a:xfrm>
                <a:off x="5966754" y="2181225"/>
                <a:ext cx="1474770" cy="381000"/>
              </a:xfrm>
              <a:custGeom>
                <a:avLst/>
                <a:gdLst>
                  <a:gd name="connsiteX0" fmla="*/ 167687 w 2044446"/>
                  <a:gd name="connsiteY0" fmla="*/ 0 h 528173"/>
                  <a:gd name="connsiteX1" fmla="*/ 1447680 w 2044446"/>
                  <a:gd name="connsiteY1" fmla="*/ 0 h 528173"/>
                  <a:gd name="connsiteX2" fmla="*/ 1566253 w 2044446"/>
                  <a:gd name="connsiteY2" fmla="*/ 49114 h 528173"/>
                  <a:gd name="connsiteX3" fmla="*/ 1569410 w 2044446"/>
                  <a:gd name="connsiteY3" fmla="*/ 53798 h 528173"/>
                  <a:gd name="connsiteX4" fmla="*/ 1582763 w 2044446"/>
                  <a:gd name="connsiteY4" fmla="*/ 62664 h 528173"/>
                  <a:gd name="connsiteX5" fmla="*/ 1848245 w 2044446"/>
                  <a:gd name="connsiteY5" fmla="*/ 328147 h 528173"/>
                  <a:gd name="connsiteX6" fmla="*/ 1851037 w 2044446"/>
                  <a:gd name="connsiteY6" fmla="*/ 328147 h 528173"/>
                  <a:gd name="connsiteX7" fmla="*/ 1859298 w 2044446"/>
                  <a:gd name="connsiteY7" fmla="*/ 340400 h 528173"/>
                  <a:gd name="connsiteX8" fmla="*/ 1890296 w 2044446"/>
                  <a:gd name="connsiteY8" fmla="*/ 361299 h 528173"/>
                  <a:gd name="connsiteX9" fmla="*/ 1902953 w 2044446"/>
                  <a:gd name="connsiteY9" fmla="*/ 363854 h 528173"/>
                  <a:gd name="connsiteX10" fmla="*/ 2044446 w 2044446"/>
                  <a:gd name="connsiteY10" fmla="*/ 363854 h 528173"/>
                  <a:gd name="connsiteX11" fmla="*/ 2044446 w 2044446"/>
                  <a:gd name="connsiteY11" fmla="*/ 528173 h 528173"/>
                  <a:gd name="connsiteX12" fmla="*/ 0 w 2044446"/>
                  <a:gd name="connsiteY12" fmla="*/ 528173 h 528173"/>
                  <a:gd name="connsiteX13" fmla="*/ 0 w 2044446"/>
                  <a:gd name="connsiteY13" fmla="*/ 448803 h 528173"/>
                  <a:gd name="connsiteX14" fmla="*/ 0 w 2044446"/>
                  <a:gd name="connsiteY14" fmla="*/ 419322 h 528173"/>
                  <a:gd name="connsiteX15" fmla="*/ 0 w 2044446"/>
                  <a:gd name="connsiteY15" fmla="*/ 167687 h 528173"/>
                  <a:gd name="connsiteX16" fmla="*/ 167687 w 2044446"/>
                  <a:gd name="connsiteY16" fmla="*/ 0 h 528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44446" h="528173">
                    <a:moveTo>
                      <a:pt x="167687" y="0"/>
                    </a:moveTo>
                    <a:lnTo>
                      <a:pt x="1447680" y="0"/>
                    </a:lnTo>
                    <a:cubicBezTo>
                      <a:pt x="1493986" y="0"/>
                      <a:pt x="1535908" y="18769"/>
                      <a:pt x="1566253" y="49114"/>
                    </a:cubicBezTo>
                    <a:lnTo>
                      <a:pt x="1569410" y="53798"/>
                    </a:lnTo>
                    <a:lnTo>
                      <a:pt x="1582763" y="62664"/>
                    </a:lnTo>
                    <a:lnTo>
                      <a:pt x="1848245" y="328147"/>
                    </a:lnTo>
                    <a:lnTo>
                      <a:pt x="1851037" y="328147"/>
                    </a:lnTo>
                    <a:lnTo>
                      <a:pt x="1859298" y="340400"/>
                    </a:lnTo>
                    <a:cubicBezTo>
                      <a:pt x="1868122" y="349224"/>
                      <a:pt x="1878629" y="356364"/>
                      <a:pt x="1890296" y="361299"/>
                    </a:cubicBezTo>
                    <a:lnTo>
                      <a:pt x="1902953" y="363854"/>
                    </a:lnTo>
                    <a:lnTo>
                      <a:pt x="2044446" y="363854"/>
                    </a:lnTo>
                    <a:lnTo>
                      <a:pt x="2044446" y="528173"/>
                    </a:lnTo>
                    <a:lnTo>
                      <a:pt x="0" y="528173"/>
                    </a:lnTo>
                    <a:lnTo>
                      <a:pt x="0" y="448803"/>
                    </a:lnTo>
                    <a:lnTo>
                      <a:pt x="0" y="419322"/>
                    </a:lnTo>
                    <a:lnTo>
                      <a:pt x="0" y="167687"/>
                    </a:lnTo>
                    <a:cubicBezTo>
                      <a:pt x="0" y="75076"/>
                      <a:pt x="75076" y="0"/>
                      <a:pt x="167687" y="0"/>
                    </a:cubicBezTo>
                    <a:close/>
                  </a:path>
                </a:pathLst>
              </a:custGeom>
              <a:solidFill>
                <a:srgbClr val="0F111D"/>
              </a:solidFill>
              <a:ln w="19050"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Autofit/>
              </a:bodyPr>
              <a:lstStyle/>
              <a:p>
                <a:pPr algn="ctr"/>
                <a:endParaRPr lang="ko-KR" altLang="en-US">
                  <a:latin typeface="나눔고딕OTF"/>
                </a:endParaRPr>
              </a:p>
            </p:txBody>
          </p:sp>
          <p:sp>
            <p:nvSpPr>
              <p:cNvPr id="43" name="자유형 42">
                <a:extLst>
                  <a:ext uri="{FF2B5EF4-FFF2-40B4-BE49-F238E27FC236}">
                    <a16:creationId xmlns:a16="http://schemas.microsoft.com/office/drawing/2014/main" id="{CC8319A3-25D5-4A01-979B-B8BE28EA283A}"/>
                  </a:ext>
                </a:extLst>
              </p:cNvPr>
              <p:cNvSpPr/>
              <p:nvPr/>
            </p:nvSpPr>
            <p:spPr>
              <a:xfrm>
                <a:off x="5127879" y="2181225"/>
                <a:ext cx="1474770" cy="381000"/>
              </a:xfrm>
              <a:custGeom>
                <a:avLst/>
                <a:gdLst>
                  <a:gd name="connsiteX0" fmla="*/ 167687 w 2044446"/>
                  <a:gd name="connsiteY0" fmla="*/ 0 h 528173"/>
                  <a:gd name="connsiteX1" fmla="*/ 1447680 w 2044446"/>
                  <a:gd name="connsiteY1" fmla="*/ 0 h 528173"/>
                  <a:gd name="connsiteX2" fmla="*/ 1566253 w 2044446"/>
                  <a:gd name="connsiteY2" fmla="*/ 49114 h 528173"/>
                  <a:gd name="connsiteX3" fmla="*/ 1569410 w 2044446"/>
                  <a:gd name="connsiteY3" fmla="*/ 53798 h 528173"/>
                  <a:gd name="connsiteX4" fmla="*/ 1582763 w 2044446"/>
                  <a:gd name="connsiteY4" fmla="*/ 62664 h 528173"/>
                  <a:gd name="connsiteX5" fmla="*/ 1848245 w 2044446"/>
                  <a:gd name="connsiteY5" fmla="*/ 328147 h 528173"/>
                  <a:gd name="connsiteX6" fmla="*/ 1851037 w 2044446"/>
                  <a:gd name="connsiteY6" fmla="*/ 328147 h 528173"/>
                  <a:gd name="connsiteX7" fmla="*/ 1859298 w 2044446"/>
                  <a:gd name="connsiteY7" fmla="*/ 340400 h 528173"/>
                  <a:gd name="connsiteX8" fmla="*/ 1890296 w 2044446"/>
                  <a:gd name="connsiteY8" fmla="*/ 361299 h 528173"/>
                  <a:gd name="connsiteX9" fmla="*/ 1902953 w 2044446"/>
                  <a:gd name="connsiteY9" fmla="*/ 363854 h 528173"/>
                  <a:gd name="connsiteX10" fmla="*/ 2044446 w 2044446"/>
                  <a:gd name="connsiteY10" fmla="*/ 363854 h 528173"/>
                  <a:gd name="connsiteX11" fmla="*/ 2044446 w 2044446"/>
                  <a:gd name="connsiteY11" fmla="*/ 528173 h 528173"/>
                  <a:gd name="connsiteX12" fmla="*/ 0 w 2044446"/>
                  <a:gd name="connsiteY12" fmla="*/ 528173 h 528173"/>
                  <a:gd name="connsiteX13" fmla="*/ 0 w 2044446"/>
                  <a:gd name="connsiteY13" fmla="*/ 448803 h 528173"/>
                  <a:gd name="connsiteX14" fmla="*/ 0 w 2044446"/>
                  <a:gd name="connsiteY14" fmla="*/ 419322 h 528173"/>
                  <a:gd name="connsiteX15" fmla="*/ 0 w 2044446"/>
                  <a:gd name="connsiteY15" fmla="*/ 167687 h 528173"/>
                  <a:gd name="connsiteX16" fmla="*/ 167687 w 2044446"/>
                  <a:gd name="connsiteY16" fmla="*/ 0 h 528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44446" h="528173">
                    <a:moveTo>
                      <a:pt x="167687" y="0"/>
                    </a:moveTo>
                    <a:lnTo>
                      <a:pt x="1447680" y="0"/>
                    </a:lnTo>
                    <a:cubicBezTo>
                      <a:pt x="1493986" y="0"/>
                      <a:pt x="1535908" y="18769"/>
                      <a:pt x="1566253" y="49114"/>
                    </a:cubicBezTo>
                    <a:lnTo>
                      <a:pt x="1569410" y="53798"/>
                    </a:lnTo>
                    <a:lnTo>
                      <a:pt x="1582763" y="62664"/>
                    </a:lnTo>
                    <a:lnTo>
                      <a:pt x="1848245" y="328147"/>
                    </a:lnTo>
                    <a:lnTo>
                      <a:pt x="1851037" y="328147"/>
                    </a:lnTo>
                    <a:lnTo>
                      <a:pt x="1859298" y="340400"/>
                    </a:lnTo>
                    <a:cubicBezTo>
                      <a:pt x="1868122" y="349224"/>
                      <a:pt x="1878629" y="356364"/>
                      <a:pt x="1890296" y="361299"/>
                    </a:cubicBezTo>
                    <a:lnTo>
                      <a:pt x="1902953" y="363854"/>
                    </a:lnTo>
                    <a:lnTo>
                      <a:pt x="2044446" y="363854"/>
                    </a:lnTo>
                    <a:lnTo>
                      <a:pt x="2044446" y="528173"/>
                    </a:lnTo>
                    <a:lnTo>
                      <a:pt x="0" y="528173"/>
                    </a:lnTo>
                    <a:lnTo>
                      <a:pt x="0" y="448803"/>
                    </a:lnTo>
                    <a:lnTo>
                      <a:pt x="0" y="419322"/>
                    </a:lnTo>
                    <a:lnTo>
                      <a:pt x="0" y="167687"/>
                    </a:lnTo>
                    <a:cubicBezTo>
                      <a:pt x="0" y="75076"/>
                      <a:pt x="75076" y="0"/>
                      <a:pt x="167687" y="0"/>
                    </a:cubicBezTo>
                    <a:close/>
                  </a:path>
                </a:pathLst>
              </a:custGeom>
              <a:solidFill>
                <a:srgbClr val="0F111D"/>
              </a:solidFill>
              <a:ln w="19050"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Autofit/>
              </a:bodyPr>
              <a:lstStyle/>
              <a:p>
                <a:pPr algn="ctr"/>
                <a:endParaRPr lang="ko-KR" altLang="en-US">
                  <a:latin typeface="나눔고딕OTF"/>
                </a:endParaRPr>
              </a:p>
            </p:txBody>
          </p:sp>
          <p:sp>
            <p:nvSpPr>
              <p:cNvPr id="40" name="자유형 39">
                <a:extLst>
                  <a:ext uri="{FF2B5EF4-FFF2-40B4-BE49-F238E27FC236}">
                    <a16:creationId xmlns:a16="http://schemas.microsoft.com/office/drawing/2014/main" id="{CC8319A3-25D5-4A01-979B-B8BE28EA283A}"/>
                  </a:ext>
                </a:extLst>
              </p:cNvPr>
              <p:cNvSpPr/>
              <p:nvPr/>
            </p:nvSpPr>
            <p:spPr>
              <a:xfrm>
                <a:off x="3689603" y="2072152"/>
                <a:ext cx="4920996" cy="2795122"/>
              </a:xfrm>
              <a:custGeom>
                <a:avLst/>
                <a:gdLst>
                  <a:gd name="connsiteX0" fmla="*/ 167687 w 4920996"/>
                  <a:gd name="connsiteY0" fmla="*/ 0 h 2795122"/>
                  <a:gd name="connsiteX1" fmla="*/ 1447680 w 4920996"/>
                  <a:gd name="connsiteY1" fmla="*/ 0 h 2795122"/>
                  <a:gd name="connsiteX2" fmla="*/ 1566253 w 4920996"/>
                  <a:gd name="connsiteY2" fmla="*/ 49114 h 2795122"/>
                  <a:gd name="connsiteX3" fmla="*/ 1569410 w 4920996"/>
                  <a:gd name="connsiteY3" fmla="*/ 53798 h 2795122"/>
                  <a:gd name="connsiteX4" fmla="*/ 1582763 w 4920996"/>
                  <a:gd name="connsiteY4" fmla="*/ 62664 h 2795122"/>
                  <a:gd name="connsiteX5" fmla="*/ 1848245 w 4920996"/>
                  <a:gd name="connsiteY5" fmla="*/ 328147 h 2795122"/>
                  <a:gd name="connsiteX6" fmla="*/ 1851037 w 4920996"/>
                  <a:gd name="connsiteY6" fmla="*/ 328147 h 2795122"/>
                  <a:gd name="connsiteX7" fmla="*/ 1859298 w 4920996"/>
                  <a:gd name="connsiteY7" fmla="*/ 340400 h 2795122"/>
                  <a:gd name="connsiteX8" fmla="*/ 1890296 w 4920996"/>
                  <a:gd name="connsiteY8" fmla="*/ 361299 h 2795122"/>
                  <a:gd name="connsiteX9" fmla="*/ 1902953 w 4920996"/>
                  <a:gd name="connsiteY9" fmla="*/ 363854 h 2795122"/>
                  <a:gd name="connsiteX10" fmla="*/ 4836047 w 4920996"/>
                  <a:gd name="connsiteY10" fmla="*/ 363854 h 2795122"/>
                  <a:gd name="connsiteX11" fmla="*/ 4920996 w 4920996"/>
                  <a:gd name="connsiteY11" fmla="*/ 448803 h 2795122"/>
                  <a:gd name="connsiteX12" fmla="*/ 4920996 w 4920996"/>
                  <a:gd name="connsiteY12" fmla="*/ 2710173 h 2795122"/>
                  <a:gd name="connsiteX13" fmla="*/ 4836047 w 4920996"/>
                  <a:gd name="connsiteY13" fmla="*/ 2795122 h 2795122"/>
                  <a:gd name="connsiteX14" fmla="*/ 84949 w 4920996"/>
                  <a:gd name="connsiteY14" fmla="*/ 2795122 h 2795122"/>
                  <a:gd name="connsiteX15" fmla="*/ 0 w 4920996"/>
                  <a:gd name="connsiteY15" fmla="*/ 2710173 h 2795122"/>
                  <a:gd name="connsiteX16" fmla="*/ 0 w 4920996"/>
                  <a:gd name="connsiteY16" fmla="*/ 2509373 h 2795122"/>
                  <a:gd name="connsiteX17" fmla="*/ 0 w 4920996"/>
                  <a:gd name="connsiteY17" fmla="*/ 1300287 h 2795122"/>
                  <a:gd name="connsiteX18" fmla="*/ 0 w 4920996"/>
                  <a:gd name="connsiteY18" fmla="*/ 448803 h 2795122"/>
                  <a:gd name="connsiteX19" fmla="*/ 0 w 4920996"/>
                  <a:gd name="connsiteY19" fmla="*/ 419322 h 2795122"/>
                  <a:gd name="connsiteX20" fmla="*/ 0 w 4920996"/>
                  <a:gd name="connsiteY20" fmla="*/ 167687 h 2795122"/>
                  <a:gd name="connsiteX21" fmla="*/ 167687 w 4920996"/>
                  <a:gd name="connsiteY21" fmla="*/ 0 h 2795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920996" h="2795122">
                    <a:moveTo>
                      <a:pt x="167687" y="0"/>
                    </a:moveTo>
                    <a:lnTo>
                      <a:pt x="1447680" y="0"/>
                    </a:lnTo>
                    <a:cubicBezTo>
                      <a:pt x="1493986" y="0"/>
                      <a:pt x="1535908" y="18769"/>
                      <a:pt x="1566253" y="49114"/>
                    </a:cubicBezTo>
                    <a:lnTo>
                      <a:pt x="1569410" y="53798"/>
                    </a:lnTo>
                    <a:lnTo>
                      <a:pt x="1582763" y="62664"/>
                    </a:lnTo>
                    <a:lnTo>
                      <a:pt x="1848245" y="328147"/>
                    </a:lnTo>
                    <a:lnTo>
                      <a:pt x="1851037" y="328147"/>
                    </a:lnTo>
                    <a:lnTo>
                      <a:pt x="1859298" y="340400"/>
                    </a:lnTo>
                    <a:cubicBezTo>
                      <a:pt x="1868122" y="349224"/>
                      <a:pt x="1878629" y="356364"/>
                      <a:pt x="1890296" y="361299"/>
                    </a:cubicBezTo>
                    <a:lnTo>
                      <a:pt x="1902953" y="363854"/>
                    </a:lnTo>
                    <a:lnTo>
                      <a:pt x="4836047" y="363854"/>
                    </a:lnTo>
                    <a:cubicBezTo>
                      <a:pt x="4882963" y="363854"/>
                      <a:pt x="4920996" y="401887"/>
                      <a:pt x="4920996" y="448803"/>
                    </a:cubicBezTo>
                    <a:lnTo>
                      <a:pt x="4920996" y="2710173"/>
                    </a:lnTo>
                    <a:cubicBezTo>
                      <a:pt x="4920996" y="2757089"/>
                      <a:pt x="4882963" y="2795122"/>
                      <a:pt x="4836047" y="2795122"/>
                    </a:cubicBezTo>
                    <a:lnTo>
                      <a:pt x="84949" y="2795122"/>
                    </a:lnTo>
                    <a:cubicBezTo>
                      <a:pt x="38033" y="2795122"/>
                      <a:pt x="0" y="2757089"/>
                      <a:pt x="0" y="2710173"/>
                    </a:cubicBezTo>
                    <a:lnTo>
                      <a:pt x="0" y="2509373"/>
                    </a:lnTo>
                    <a:lnTo>
                      <a:pt x="0" y="1300287"/>
                    </a:lnTo>
                    <a:lnTo>
                      <a:pt x="0" y="448803"/>
                    </a:lnTo>
                    <a:lnTo>
                      <a:pt x="0" y="419322"/>
                    </a:lnTo>
                    <a:lnTo>
                      <a:pt x="0" y="167687"/>
                    </a:lnTo>
                    <a:cubicBezTo>
                      <a:pt x="0" y="75076"/>
                      <a:pt x="75076" y="0"/>
                      <a:pt x="167687" y="0"/>
                    </a:cubicBezTo>
                    <a:close/>
                  </a:path>
                </a:pathLst>
              </a:custGeom>
              <a:solidFill>
                <a:srgbClr val="1E1E2A"/>
              </a:solidFill>
              <a:ln w="19050">
                <a:solidFill>
                  <a:srgbClr val="5D607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Autofit/>
              </a:bodyPr>
              <a:lstStyle/>
              <a:p>
                <a:pPr algn="ctr">
                  <a:defRPr/>
                </a:pPr>
                <a:r>
                  <a:rPr lang="en-US" sz="7000" dirty="0">
                    <a:latin typeface="나눔고딕"/>
                    <a:ea typeface="나눔고딕"/>
                  </a:rPr>
                  <a:t>Experiments</a:t>
                </a:r>
              </a:p>
            </p:txBody>
          </p:sp>
        </p:grp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3388178" y="2066471"/>
              <a:ext cx="540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42158" y="3528844"/>
              <a:ext cx="324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18E4E4D2-E4FB-4B4B-A356-A503579FE9BB}"/>
                </a:ext>
              </a:extLst>
            </p:cNvPr>
            <p:cNvCxnSpPr>
              <a:cxnSpLocks/>
            </p:cNvCxnSpPr>
            <p:nvPr/>
          </p:nvCxnSpPr>
          <p:spPr>
            <a:xfrm>
              <a:off x="3394370" y="2436591"/>
              <a:ext cx="5400000" cy="0"/>
            </a:xfrm>
            <a:prstGeom prst="line">
              <a:avLst/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>
              <a:off x="3422613" y="2107814"/>
              <a:ext cx="114811" cy="288000"/>
              <a:chOff x="5822948" y="174296"/>
              <a:chExt cx="114811" cy="288000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ko-KR" altLang="en-US">
                  <a:latin typeface="나눔고딕OTF"/>
                </a:endParaRPr>
              </a:p>
            </p:txBody>
          </p:sp>
          <p:sp>
            <p:nvSpPr>
              <p:cNvPr id="60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ko-KR" altLang="en-US">
                  <a:ea typeface="나눔고딕OTF"/>
                </a:endParaRP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2F80156-A063-4228-A19A-3ABCBBAFDD99}"/>
                </a:ext>
              </a:extLst>
            </p:cNvPr>
            <p:cNvSpPr txBox="1"/>
            <p:nvPr/>
          </p:nvSpPr>
          <p:spPr>
            <a:xfrm>
              <a:off x="3000717" y="2144768"/>
              <a:ext cx="459179" cy="17745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altLang="ko-KR" sz="800">
                  <a:solidFill>
                    <a:srgbClr val="424452"/>
                  </a:solidFill>
                  <a:ea typeface="맑은 고딕"/>
                </a:rPr>
                <a:t>0.8cm</a:t>
              </a:r>
              <a:endParaRPr lang="ko-KR" altLang="en-US" sz="800">
                <a:solidFill>
                  <a:srgbClr val="424452"/>
                </a:solidFill>
                <a:ea typeface="맑은 고딕"/>
              </a:endParaRPr>
            </a:p>
          </p:txBody>
        </p:sp>
        <p:sp>
          <p:nvSpPr>
            <p:cNvPr id="55" name="원호 54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8479781" y="1978064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ko-KR" altLang="en-US">
                <a:ea typeface="나눔고딕OTF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A137726-D958-4992-A6D3-C1A9174D8CF0}"/>
                </a:ext>
              </a:extLst>
            </p:cNvPr>
            <p:cNvSpPr txBox="1"/>
            <p:nvPr/>
          </p:nvSpPr>
          <p:spPr>
            <a:xfrm>
              <a:off x="8274004" y="1873735"/>
              <a:ext cx="281021" cy="177456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800">
                  <a:solidFill>
                    <a:srgbClr val="424452"/>
                  </a:solidFill>
                  <a:ea typeface="맑은 고딕"/>
                </a:rPr>
                <a:t>90º</a:t>
              </a:r>
              <a:endParaRPr lang="ko-KR" altLang="en-US" sz="800">
                <a:solidFill>
                  <a:srgbClr val="424452"/>
                </a:solidFill>
                <a:ea typeface="맑은 고딕"/>
              </a:endParaRP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3388178" y="4867274"/>
              <a:ext cx="540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2F80156-A063-4228-A19A-3ABCBBAFDD99}"/>
                </a:ext>
              </a:extLst>
            </p:cNvPr>
            <p:cNvSpPr txBox="1"/>
            <p:nvPr/>
          </p:nvSpPr>
          <p:spPr>
            <a:xfrm>
              <a:off x="5919129" y="5056702"/>
              <a:ext cx="573821" cy="17745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altLang="ko-KR" sz="800">
                  <a:solidFill>
                    <a:srgbClr val="424452"/>
                  </a:solidFill>
                  <a:ea typeface="맑은 고딕"/>
                </a:rPr>
                <a:t>13.7cm</a:t>
              </a:r>
              <a:endParaRPr lang="ko-KR" altLang="en-US" sz="800">
                <a:solidFill>
                  <a:srgbClr val="424452"/>
                </a:solidFill>
                <a:ea typeface="맑은 고딕"/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 rot="16200000">
              <a:off x="6043709" y="2565190"/>
              <a:ext cx="114812" cy="4932000"/>
              <a:chOff x="5822947" y="174314"/>
              <a:chExt cx="114812" cy="4932000"/>
            </a:xfrm>
          </p:grpSpPr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414355" y="2640314"/>
                <a:ext cx="4932000" cy="0"/>
              </a:xfrm>
              <a:prstGeom prst="line">
                <a:avLst/>
              </a:prstGeom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ko-KR" altLang="en-US">
                  <a:ea typeface="나눔고딕OTF"/>
                </a:endParaRPr>
              </a:p>
            </p:txBody>
          </p:sp>
          <p:sp>
            <p:nvSpPr>
              <p:cNvPr id="67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7" y="5048475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ko-KR" altLang="en-US">
                  <a:ea typeface="나눔고딕OTF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4450D7C-244E-826D-3A3A-F778B422832F}"/>
              </a:ext>
            </a:extLst>
          </p:cNvPr>
          <p:cNvSpPr txBox="1"/>
          <p:nvPr/>
        </p:nvSpPr>
        <p:spPr>
          <a:xfrm>
            <a:off x="3046972" y="1349999"/>
            <a:ext cx="162288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"/>
                <a:ea typeface="나눔고딕OTF"/>
              </a:rPr>
              <a:t>Main</a:t>
            </a:r>
            <a:endParaRPr lang="ko-K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036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BC72BB-F383-E6A5-BEEF-B749A3D97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76" y="764710"/>
            <a:ext cx="10515600" cy="1325563"/>
          </a:xfrm>
        </p:spPr>
        <p:txBody>
          <a:bodyPr/>
          <a:lstStyle/>
          <a:p>
            <a:r>
              <a:rPr lang="ko-KR" altLang="en-US" b="1" err="1">
                <a:solidFill>
                  <a:schemeClr val="bg1"/>
                </a:solidFill>
                <a:latin typeface="나눔고딕"/>
                <a:ea typeface="나눔고딕"/>
              </a:rPr>
              <a:t>Experiments</a:t>
            </a:r>
            <a:r>
              <a:rPr lang="ko-KR" altLang="en-US" b="1">
                <a:solidFill>
                  <a:schemeClr val="bg1"/>
                </a:solidFill>
                <a:latin typeface="나눔고딕"/>
                <a:ea typeface="나눔고딕"/>
              </a:rPr>
              <a:t> - </a:t>
            </a:r>
            <a:r>
              <a:rPr lang="ko-KR" altLang="en-US" b="1" err="1">
                <a:solidFill>
                  <a:schemeClr val="bg1"/>
                </a:solidFill>
                <a:latin typeface="나눔고딕"/>
                <a:ea typeface="나눔고딕"/>
              </a:rPr>
              <a:t>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EC08E6-071E-0642-683B-3D3F533E0476}"/>
              </a:ext>
            </a:extLst>
          </p:cNvPr>
          <p:cNvSpPr txBox="1"/>
          <p:nvPr/>
        </p:nvSpPr>
        <p:spPr>
          <a:xfrm>
            <a:off x="245327" y="273204"/>
            <a:ext cx="172100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800">
                <a:solidFill>
                  <a:srgbClr val="FFFFFF"/>
                </a:solidFill>
                <a:latin typeface="나눔고딕"/>
                <a:ea typeface="맑은 고딕"/>
              </a:rPr>
              <a:t>Main</a:t>
            </a:r>
            <a:endParaRPr lang="ko-KR" sz="4800">
              <a:solidFill>
                <a:srgbClr val="FFFFFF"/>
              </a:solidFill>
              <a:latin typeface="나눔고딕"/>
              <a:ea typeface="나눔고딕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FD78A26-3C8E-4158-00DC-8007E4990336}"/>
              </a:ext>
            </a:extLst>
          </p:cNvPr>
          <p:cNvSpPr txBox="1">
            <a:spLocks/>
          </p:cNvSpPr>
          <p:nvPr/>
        </p:nvSpPr>
        <p:spPr>
          <a:xfrm>
            <a:off x="613839" y="1893004"/>
            <a:ext cx="10515600" cy="817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buAutoNum type="arabicPeriod"/>
            </a:pPr>
            <a:r>
              <a:rPr lang="ko-KR" altLang="en-US" sz="3200" b="1">
                <a:solidFill>
                  <a:schemeClr val="bg1"/>
                </a:solidFill>
                <a:latin typeface="나눔고딕"/>
                <a:ea typeface="나눔고딕"/>
              </a:rPr>
              <a:t>CNN</a:t>
            </a:r>
            <a:endParaRPr lang="ko-KR">
              <a:solidFill>
                <a:schemeClr val="bg1"/>
              </a:solidFill>
            </a:endParaRPr>
          </a:p>
        </p:txBody>
      </p:sp>
      <p:pic>
        <p:nvPicPr>
          <p:cNvPr id="10" name="그림 10" descr="텍스트, 도표, 폰트, 흑백이(가) 표시된 사진&#10;&#10;자동 생성된 설명">
            <a:extLst>
              <a:ext uri="{FF2B5EF4-FFF2-40B4-BE49-F238E27FC236}">
                <a16:creationId xmlns:a16="http://schemas.microsoft.com/office/drawing/2014/main" id="{EE2EB154-5215-5284-E41B-905F01879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610" y="2095529"/>
            <a:ext cx="5376778" cy="4177571"/>
          </a:xfrm>
          <a:prstGeom prst="rect">
            <a:avLst/>
          </a:prstGeom>
        </p:spPr>
      </p:pic>
      <p:pic>
        <p:nvPicPr>
          <p:cNvPr id="11" name="그림 1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2B01B03-28AB-A467-3638-DC36131C3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11" y="2717299"/>
            <a:ext cx="5844672" cy="270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64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BC72BB-F383-E6A5-BEEF-B749A3D97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76" y="764710"/>
            <a:ext cx="10515600" cy="1325563"/>
          </a:xfrm>
        </p:spPr>
        <p:txBody>
          <a:bodyPr/>
          <a:lstStyle/>
          <a:p>
            <a:r>
              <a:rPr lang="ko-KR" altLang="en-US" b="1" dirty="0" err="1">
                <a:solidFill>
                  <a:schemeClr val="bg1"/>
                </a:solidFill>
                <a:latin typeface="나눔고딕"/>
                <a:ea typeface="나눔고딕"/>
              </a:rPr>
              <a:t>Experiments</a:t>
            </a:r>
            <a:r>
              <a:rPr lang="ko-KR" altLang="en-US" b="1" dirty="0">
                <a:solidFill>
                  <a:schemeClr val="bg1"/>
                </a:solidFill>
                <a:latin typeface="나눔고딕"/>
                <a:ea typeface="나눔고딕"/>
              </a:rPr>
              <a:t> – CNN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EC08E6-071E-0642-683B-3D3F533E0476}"/>
              </a:ext>
            </a:extLst>
          </p:cNvPr>
          <p:cNvSpPr txBox="1"/>
          <p:nvPr/>
        </p:nvSpPr>
        <p:spPr>
          <a:xfrm>
            <a:off x="245327" y="273204"/>
            <a:ext cx="172100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800">
                <a:solidFill>
                  <a:srgbClr val="FFFFFF"/>
                </a:solidFill>
                <a:latin typeface="나눔고딕"/>
                <a:ea typeface="맑은 고딕"/>
              </a:rPr>
              <a:t>Main</a:t>
            </a:r>
            <a:endParaRPr lang="ko-KR" sz="4800">
              <a:solidFill>
                <a:srgbClr val="FFFFFF"/>
              </a:solidFill>
              <a:latin typeface="나눔고딕"/>
              <a:ea typeface="나눔고딕"/>
            </a:endParaRPr>
          </a:p>
        </p:txBody>
      </p:sp>
      <p:pic>
        <p:nvPicPr>
          <p:cNvPr id="9" name="그림 11" descr="텍스트, 스크린샷, 사각형, 직사각형이(가) 표시된 사진&#10;&#10;자동 생성된 설명">
            <a:extLst>
              <a:ext uri="{FF2B5EF4-FFF2-40B4-BE49-F238E27FC236}">
                <a16:creationId xmlns:a16="http://schemas.microsoft.com/office/drawing/2014/main" id="{0556B1AC-45FD-9A4A-7C43-B36EFBAD2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2137413"/>
            <a:ext cx="5441950" cy="40013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C58725-284F-6F8D-4B76-7AB8476004FC}"/>
              </a:ext>
            </a:extLst>
          </p:cNvPr>
          <p:cNvSpPr txBox="1"/>
          <p:nvPr/>
        </p:nvSpPr>
        <p:spPr>
          <a:xfrm>
            <a:off x="6851650" y="2099734"/>
            <a:ext cx="481753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latin typeface="나눔고딕"/>
                <a:ea typeface="맑은 고딕"/>
              </a:rPr>
              <a:t>accuracy : 0.83</a:t>
            </a:r>
            <a:endParaRPr lang="en-US" dirty="0">
              <a:solidFill>
                <a:srgbClr val="000000"/>
              </a:solidFill>
              <a:latin typeface="맑은 고딕" panose="020F0502020204030204"/>
              <a:ea typeface="맑은 고딕"/>
            </a:endParaRPr>
          </a:p>
          <a:p>
            <a:r>
              <a:rPr lang="en-US" altLang="ko-KR" sz="3000" dirty="0">
                <a:solidFill>
                  <a:srgbClr val="FFFFFF"/>
                </a:solidFill>
                <a:latin typeface="나눔고딕"/>
                <a:ea typeface="맑은 고딕"/>
              </a:rPr>
              <a:t>macro f1 : 0.83</a:t>
            </a:r>
            <a:endParaRPr lang="en-US" dirty="0">
              <a:solidFill>
                <a:srgbClr val="000000"/>
              </a:solidFill>
              <a:latin typeface="맑은 고딕" panose="020F0502020204030204"/>
              <a:ea typeface="맑은 고딕"/>
            </a:endParaRPr>
          </a:p>
          <a:p>
            <a:r>
              <a:rPr lang="en-US" altLang="ko-KR" sz="3000" dirty="0">
                <a:solidFill>
                  <a:srgbClr val="FFFFFF"/>
                </a:solidFill>
                <a:latin typeface="나눔고딕"/>
                <a:ea typeface="맑은 고딕"/>
              </a:rPr>
              <a:t>weighted f1 : 0.83</a:t>
            </a:r>
            <a:endParaRPr lang="en-US" dirty="0">
              <a:ea typeface="맑은 고딕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571DA9C-4EB5-07FC-F7BF-41651BE3D9A2}"/>
              </a:ext>
            </a:extLst>
          </p:cNvPr>
          <p:cNvSpPr/>
          <p:nvPr/>
        </p:nvSpPr>
        <p:spPr>
          <a:xfrm>
            <a:off x="3630083" y="4106333"/>
            <a:ext cx="709084" cy="698500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47A9B0F-1ADE-81CD-C7CB-1551FD91DBE6}"/>
              </a:ext>
            </a:extLst>
          </p:cNvPr>
          <p:cNvSpPr/>
          <p:nvPr/>
        </p:nvSpPr>
        <p:spPr>
          <a:xfrm>
            <a:off x="2603499" y="3312582"/>
            <a:ext cx="709084" cy="6985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160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BC72BB-F383-E6A5-BEEF-B749A3D97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76" y="764710"/>
            <a:ext cx="10515600" cy="1325563"/>
          </a:xfrm>
        </p:spPr>
        <p:txBody>
          <a:bodyPr/>
          <a:lstStyle/>
          <a:p>
            <a:r>
              <a:rPr lang="ko-KR" altLang="en-US" b="1" err="1">
                <a:solidFill>
                  <a:schemeClr val="bg1"/>
                </a:solidFill>
                <a:latin typeface="나눔고딕"/>
                <a:ea typeface="나눔고딕"/>
              </a:rPr>
              <a:t>Experiments</a:t>
            </a:r>
            <a:r>
              <a:rPr lang="ko-KR" altLang="en-US" b="1">
                <a:solidFill>
                  <a:schemeClr val="bg1"/>
                </a:solidFill>
                <a:latin typeface="나눔고딕"/>
                <a:ea typeface="나눔고딕"/>
              </a:rPr>
              <a:t> - </a:t>
            </a:r>
            <a:r>
              <a:rPr lang="ko-KR" altLang="en-US" b="1" err="1">
                <a:solidFill>
                  <a:schemeClr val="bg1"/>
                </a:solidFill>
                <a:latin typeface="나눔고딕"/>
                <a:ea typeface="나눔고딕"/>
              </a:rPr>
              <a:t>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EC08E6-071E-0642-683B-3D3F533E0476}"/>
              </a:ext>
            </a:extLst>
          </p:cNvPr>
          <p:cNvSpPr txBox="1"/>
          <p:nvPr/>
        </p:nvSpPr>
        <p:spPr>
          <a:xfrm>
            <a:off x="245327" y="273204"/>
            <a:ext cx="172100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800">
                <a:solidFill>
                  <a:srgbClr val="FFFFFF"/>
                </a:solidFill>
                <a:latin typeface="나눔고딕"/>
                <a:ea typeface="맑은 고딕"/>
              </a:rPr>
              <a:t>Main</a:t>
            </a:r>
            <a:endParaRPr lang="ko-KR" sz="4800">
              <a:solidFill>
                <a:srgbClr val="FFFFFF"/>
              </a:solidFill>
              <a:latin typeface="나눔고딕"/>
              <a:ea typeface="나눔고딕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FD78A26-3C8E-4158-00DC-8007E4990336}"/>
              </a:ext>
            </a:extLst>
          </p:cNvPr>
          <p:cNvSpPr txBox="1">
            <a:spLocks/>
          </p:cNvSpPr>
          <p:nvPr/>
        </p:nvSpPr>
        <p:spPr>
          <a:xfrm>
            <a:off x="613839" y="1893004"/>
            <a:ext cx="10515600" cy="817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chemeClr val="bg1"/>
                </a:solidFill>
                <a:latin typeface="나눔고딕"/>
                <a:ea typeface="나눔고딕"/>
              </a:rPr>
              <a:t>2. </a:t>
            </a:r>
            <a:r>
              <a:rPr lang="ko-KR" altLang="en-US" sz="3200" b="1" dirty="0" err="1">
                <a:solidFill>
                  <a:schemeClr val="bg1"/>
                </a:solidFill>
                <a:latin typeface="나눔고딕"/>
                <a:ea typeface="나눔고딕"/>
              </a:rPr>
              <a:t>BiLSTM</a:t>
            </a:r>
            <a:endParaRPr lang="ko-KR" dirty="0">
              <a:solidFill>
                <a:schemeClr val="bg1"/>
              </a:solidFill>
              <a:latin typeface="나눔고딕"/>
              <a:ea typeface="나눔고딕"/>
            </a:endParaRPr>
          </a:p>
        </p:txBody>
      </p:sp>
      <p:pic>
        <p:nvPicPr>
          <p:cNvPr id="3" name="그림 4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9256A219-9907-C639-C110-1DAF29A7E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11" y="2712453"/>
            <a:ext cx="5831305" cy="2756568"/>
          </a:xfrm>
          <a:prstGeom prst="rect">
            <a:avLst/>
          </a:prstGeom>
        </p:spPr>
      </p:pic>
      <p:pic>
        <p:nvPicPr>
          <p:cNvPr id="5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53EAC80-8C24-3749-BCBC-AD17245B5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768" y="1890525"/>
            <a:ext cx="5002463" cy="468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28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BC72BB-F383-E6A5-BEEF-B749A3D97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76" y="764710"/>
            <a:ext cx="10515600" cy="1325563"/>
          </a:xfrm>
        </p:spPr>
        <p:txBody>
          <a:bodyPr/>
          <a:lstStyle/>
          <a:p>
            <a:r>
              <a:rPr lang="ko-KR" altLang="en-US" b="1" dirty="0" err="1">
                <a:solidFill>
                  <a:schemeClr val="bg1"/>
                </a:solidFill>
                <a:latin typeface="나눔고딕"/>
                <a:ea typeface="나눔고딕"/>
              </a:rPr>
              <a:t>Experiments</a:t>
            </a:r>
            <a:r>
              <a:rPr lang="ko-KR" altLang="en-US" b="1" dirty="0">
                <a:solidFill>
                  <a:schemeClr val="bg1"/>
                </a:solidFill>
                <a:latin typeface="나눔고딕"/>
                <a:ea typeface="나눔고딕"/>
              </a:rPr>
              <a:t> - </a:t>
            </a:r>
            <a:r>
              <a:rPr lang="en-US" altLang="ko-KR" b="1" dirty="0" err="1">
                <a:solidFill>
                  <a:schemeClr val="bg1"/>
                </a:solidFill>
                <a:latin typeface="나눔고딕"/>
                <a:ea typeface="나눔고딕"/>
              </a:rPr>
              <a:t>BiLSTM</a:t>
            </a:r>
            <a:endParaRPr lang="ko-KR" altLang="en-US" b="1" dirty="0" err="1">
              <a:solidFill>
                <a:schemeClr val="bg1"/>
              </a:solidFill>
              <a:latin typeface="나눔고딕"/>
              <a:ea typeface="나눔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EC08E6-071E-0642-683B-3D3F533E0476}"/>
              </a:ext>
            </a:extLst>
          </p:cNvPr>
          <p:cNvSpPr txBox="1"/>
          <p:nvPr/>
        </p:nvSpPr>
        <p:spPr>
          <a:xfrm>
            <a:off x="245327" y="273204"/>
            <a:ext cx="172100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800">
                <a:solidFill>
                  <a:srgbClr val="FFFFFF"/>
                </a:solidFill>
                <a:latin typeface="나눔고딕"/>
                <a:ea typeface="맑은 고딕"/>
              </a:rPr>
              <a:t>Main</a:t>
            </a:r>
            <a:endParaRPr lang="ko-KR" sz="4800">
              <a:solidFill>
                <a:srgbClr val="FFFFFF"/>
              </a:solidFill>
              <a:latin typeface="나눔고딕"/>
              <a:ea typeface="나눔고딕"/>
            </a:endParaRPr>
          </a:p>
        </p:txBody>
      </p:sp>
      <p:pic>
        <p:nvPicPr>
          <p:cNvPr id="10" name="그림 10" descr="텍스트, 스크린샷, 사각형, 도표이(가) 표시된 사진&#10;&#10;자동 생성된 설명">
            <a:extLst>
              <a:ext uri="{FF2B5EF4-FFF2-40B4-BE49-F238E27FC236}">
                <a16:creationId xmlns:a16="http://schemas.microsoft.com/office/drawing/2014/main" id="{3B1CC245-37D2-0887-711A-AFBA14471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83" y="2119378"/>
            <a:ext cx="5389033" cy="39739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5B7899-5F9D-A5F0-20F9-AB01C7058607}"/>
              </a:ext>
            </a:extLst>
          </p:cNvPr>
          <p:cNvSpPr txBox="1"/>
          <p:nvPr/>
        </p:nvSpPr>
        <p:spPr>
          <a:xfrm>
            <a:off x="6618817" y="2099733"/>
            <a:ext cx="485986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latin typeface="나눔고딕"/>
                <a:ea typeface="맑은 고딕"/>
              </a:rPr>
              <a:t>accuracy : 0.79</a:t>
            </a:r>
            <a:endParaRPr lang="ko-KR" altLang="en-US" dirty="0"/>
          </a:p>
          <a:p>
            <a:r>
              <a:rPr lang="en-US" altLang="ko-KR" sz="3000" dirty="0">
                <a:solidFill>
                  <a:srgbClr val="FFFFFF"/>
                </a:solidFill>
                <a:latin typeface="나눔고딕"/>
                <a:ea typeface="맑은 고딕"/>
              </a:rPr>
              <a:t>macro f1 : 0.79</a:t>
            </a:r>
            <a:endParaRPr lang="en-US" dirty="0">
              <a:solidFill>
                <a:srgbClr val="000000"/>
              </a:solidFill>
              <a:latin typeface="맑은 고딕" panose="020F0502020204030204"/>
              <a:ea typeface="맑은 고딕"/>
            </a:endParaRPr>
          </a:p>
          <a:p>
            <a:r>
              <a:rPr lang="en-US" altLang="ko-KR" sz="3000" dirty="0">
                <a:solidFill>
                  <a:srgbClr val="FFFFFF"/>
                </a:solidFill>
                <a:latin typeface="나눔고딕"/>
                <a:ea typeface="맑은 고딕"/>
              </a:rPr>
              <a:t>weighted f1 : 0.79</a:t>
            </a:r>
            <a:endParaRPr lang="en-US" dirty="0">
              <a:ea typeface="맑은 고딕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C6E945B-3FDC-33F5-FAD2-A802DBC2B2C7}"/>
              </a:ext>
            </a:extLst>
          </p:cNvPr>
          <p:cNvSpPr/>
          <p:nvPr/>
        </p:nvSpPr>
        <p:spPr>
          <a:xfrm>
            <a:off x="3270250" y="4106333"/>
            <a:ext cx="709084" cy="698500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D95E8E2-3995-A1BC-3D52-E3176A1E0053}"/>
              </a:ext>
            </a:extLst>
          </p:cNvPr>
          <p:cNvSpPr/>
          <p:nvPr/>
        </p:nvSpPr>
        <p:spPr>
          <a:xfrm>
            <a:off x="2286000" y="3280833"/>
            <a:ext cx="709084" cy="6985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770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BC72BB-F383-E6A5-BEEF-B749A3D97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76" y="764710"/>
            <a:ext cx="10515600" cy="1325563"/>
          </a:xfrm>
        </p:spPr>
        <p:txBody>
          <a:bodyPr/>
          <a:lstStyle/>
          <a:p>
            <a:r>
              <a:rPr lang="ko-KR" altLang="en-US" b="1" err="1">
                <a:solidFill>
                  <a:schemeClr val="bg1"/>
                </a:solidFill>
                <a:latin typeface="나눔고딕"/>
                <a:ea typeface="나눔고딕"/>
              </a:rPr>
              <a:t>Experiments</a:t>
            </a:r>
            <a:r>
              <a:rPr lang="ko-KR" altLang="en-US" b="1">
                <a:solidFill>
                  <a:schemeClr val="bg1"/>
                </a:solidFill>
                <a:latin typeface="나눔고딕"/>
                <a:ea typeface="나눔고딕"/>
              </a:rPr>
              <a:t> - </a:t>
            </a:r>
            <a:r>
              <a:rPr lang="ko-KR" altLang="en-US" b="1" err="1">
                <a:solidFill>
                  <a:schemeClr val="bg1"/>
                </a:solidFill>
                <a:latin typeface="나눔고딕"/>
                <a:ea typeface="나눔고딕"/>
              </a:rPr>
              <a:t>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EC08E6-071E-0642-683B-3D3F533E0476}"/>
              </a:ext>
            </a:extLst>
          </p:cNvPr>
          <p:cNvSpPr txBox="1"/>
          <p:nvPr/>
        </p:nvSpPr>
        <p:spPr>
          <a:xfrm>
            <a:off x="245327" y="273204"/>
            <a:ext cx="172100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800">
                <a:solidFill>
                  <a:srgbClr val="FFFFFF"/>
                </a:solidFill>
                <a:latin typeface="나눔고딕"/>
                <a:ea typeface="맑은 고딕"/>
              </a:rPr>
              <a:t>Main</a:t>
            </a:r>
            <a:endParaRPr lang="ko-KR" sz="4800">
              <a:solidFill>
                <a:srgbClr val="FFFFFF"/>
              </a:solidFill>
              <a:latin typeface="나눔고딕"/>
              <a:ea typeface="나눔고딕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FD78A26-3C8E-4158-00DC-8007E4990336}"/>
              </a:ext>
            </a:extLst>
          </p:cNvPr>
          <p:cNvSpPr txBox="1">
            <a:spLocks/>
          </p:cNvSpPr>
          <p:nvPr/>
        </p:nvSpPr>
        <p:spPr>
          <a:xfrm>
            <a:off x="613839" y="1893004"/>
            <a:ext cx="10515600" cy="817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>
                <a:solidFill>
                  <a:schemeClr val="bg1"/>
                </a:solidFill>
                <a:latin typeface="나눔고딕"/>
                <a:ea typeface="나눔고딕"/>
              </a:rPr>
              <a:t>3. BiLSTM + LSTM</a:t>
            </a:r>
            <a:endParaRPr lang="ko-KR">
              <a:solidFill>
                <a:schemeClr val="bg1"/>
              </a:solidFill>
            </a:endParaRPr>
          </a:p>
        </p:txBody>
      </p:sp>
      <p:pic>
        <p:nvPicPr>
          <p:cNvPr id="6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1B8E4C2-D457-61D2-5C3D-75545DA94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11" y="2707538"/>
            <a:ext cx="6656247" cy="2258952"/>
          </a:xfrm>
          <a:prstGeom prst="rect">
            <a:avLst/>
          </a:prstGeom>
        </p:spPr>
      </p:pic>
      <p:pic>
        <p:nvPicPr>
          <p:cNvPr id="8" name="그림 8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4343D496-23B5-6F00-8A16-461443DBE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610" y="1388083"/>
            <a:ext cx="3678988" cy="506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458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BC72BB-F383-E6A5-BEEF-B749A3D97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76" y="764710"/>
            <a:ext cx="10515600" cy="1325563"/>
          </a:xfrm>
        </p:spPr>
        <p:txBody>
          <a:bodyPr/>
          <a:lstStyle/>
          <a:p>
            <a:r>
              <a:rPr lang="ko-KR" altLang="en-US" b="1" dirty="0" err="1">
                <a:solidFill>
                  <a:schemeClr val="bg1"/>
                </a:solidFill>
                <a:latin typeface="나눔고딕"/>
                <a:ea typeface="나눔고딕"/>
              </a:rPr>
              <a:t>Experiments</a:t>
            </a:r>
            <a:r>
              <a:rPr lang="ko-KR" altLang="en-US" b="1" dirty="0">
                <a:solidFill>
                  <a:schemeClr val="bg1"/>
                </a:solidFill>
                <a:latin typeface="나눔고딕"/>
                <a:ea typeface="나눔고딕"/>
              </a:rPr>
              <a:t> - </a:t>
            </a:r>
            <a:r>
              <a:rPr lang="ko-KR" altLang="en-US" b="1" dirty="0" err="1">
                <a:solidFill>
                  <a:schemeClr val="bg1"/>
                </a:solidFill>
                <a:latin typeface="나눔고딕"/>
                <a:ea typeface="나눔고딕"/>
              </a:rPr>
              <a:t>BiLSTM</a:t>
            </a:r>
            <a:r>
              <a:rPr lang="ko-KR" altLang="en-US" b="1" dirty="0">
                <a:solidFill>
                  <a:schemeClr val="bg1"/>
                </a:solidFill>
                <a:latin typeface="나눔고딕"/>
                <a:ea typeface="나눔고딕"/>
              </a:rPr>
              <a:t> + LSTM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EC08E6-071E-0642-683B-3D3F533E0476}"/>
              </a:ext>
            </a:extLst>
          </p:cNvPr>
          <p:cNvSpPr txBox="1"/>
          <p:nvPr/>
        </p:nvSpPr>
        <p:spPr>
          <a:xfrm>
            <a:off x="245327" y="273204"/>
            <a:ext cx="172100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800">
                <a:solidFill>
                  <a:srgbClr val="FFFFFF"/>
                </a:solidFill>
                <a:latin typeface="나눔고딕"/>
                <a:ea typeface="맑은 고딕"/>
              </a:rPr>
              <a:t>Main</a:t>
            </a:r>
            <a:endParaRPr lang="ko-KR" sz="4800">
              <a:solidFill>
                <a:srgbClr val="FFFFFF"/>
              </a:solidFill>
              <a:latin typeface="나눔고딕"/>
              <a:ea typeface="나눔고딕"/>
            </a:endParaRPr>
          </a:p>
        </p:txBody>
      </p:sp>
      <p:pic>
        <p:nvPicPr>
          <p:cNvPr id="10" name="그림 10" descr="텍스트, 스크린샷, 사각형, 직사각형이(가) 표시된 사진&#10;&#10;자동 생성된 설명">
            <a:extLst>
              <a:ext uri="{FF2B5EF4-FFF2-40B4-BE49-F238E27FC236}">
                <a16:creationId xmlns:a16="http://schemas.microsoft.com/office/drawing/2014/main" id="{55FC9140-BE7D-F281-69CB-6EBA13228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" y="2055706"/>
            <a:ext cx="5272617" cy="39001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0A4D8C-0863-A7D8-1D01-C58317521B76}"/>
              </a:ext>
            </a:extLst>
          </p:cNvPr>
          <p:cNvSpPr txBox="1"/>
          <p:nvPr/>
        </p:nvSpPr>
        <p:spPr>
          <a:xfrm>
            <a:off x="6354233" y="2057400"/>
            <a:ext cx="480695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latin typeface="나눔고딕"/>
                <a:ea typeface="맑은 고딕"/>
              </a:rPr>
              <a:t>accuracy : 0.8</a:t>
            </a:r>
            <a:endParaRPr lang="en-US" dirty="0">
              <a:ea typeface="맑은 고딕"/>
            </a:endParaRPr>
          </a:p>
          <a:p>
            <a:r>
              <a:rPr lang="en-US" altLang="ko-KR" sz="3000" dirty="0">
                <a:solidFill>
                  <a:srgbClr val="FFFFFF"/>
                </a:solidFill>
                <a:latin typeface="나눔고딕"/>
                <a:ea typeface="맑은 고딕"/>
              </a:rPr>
              <a:t>macro f1 : 0.79</a:t>
            </a:r>
            <a:endParaRPr lang="en-US" dirty="0">
              <a:solidFill>
                <a:srgbClr val="000000"/>
              </a:solidFill>
              <a:latin typeface="맑은 고딕" panose="020F0502020204030204"/>
              <a:ea typeface="맑은 고딕"/>
            </a:endParaRPr>
          </a:p>
          <a:p>
            <a:r>
              <a:rPr lang="en-US" altLang="ko-KR" sz="3000" dirty="0">
                <a:solidFill>
                  <a:srgbClr val="FFFFFF"/>
                </a:solidFill>
                <a:latin typeface="나눔고딕"/>
                <a:ea typeface="맑은 고딕"/>
              </a:rPr>
              <a:t>weighted f1 : 0.79</a:t>
            </a:r>
            <a:endParaRPr lang="en-US" dirty="0">
              <a:ea typeface="맑은 고딕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3D77661-84DA-34F2-6668-39C48D684888}"/>
              </a:ext>
            </a:extLst>
          </p:cNvPr>
          <p:cNvSpPr/>
          <p:nvPr/>
        </p:nvSpPr>
        <p:spPr>
          <a:xfrm>
            <a:off x="3185583" y="3947583"/>
            <a:ext cx="709084" cy="698500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3C1DE58-6BED-B3BE-D294-099D7E71C413}"/>
              </a:ext>
            </a:extLst>
          </p:cNvPr>
          <p:cNvSpPr/>
          <p:nvPr/>
        </p:nvSpPr>
        <p:spPr>
          <a:xfrm>
            <a:off x="2190750" y="3185583"/>
            <a:ext cx="709084" cy="6985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660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BC72BB-F383-E6A5-BEEF-B749A3D97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76" y="764710"/>
            <a:ext cx="10515600" cy="1325563"/>
          </a:xfrm>
        </p:spPr>
        <p:txBody>
          <a:bodyPr/>
          <a:lstStyle/>
          <a:p>
            <a:r>
              <a:rPr lang="ko-KR" altLang="en-US" b="1" err="1">
                <a:solidFill>
                  <a:schemeClr val="bg1"/>
                </a:solidFill>
                <a:latin typeface="나눔고딕"/>
                <a:ea typeface="나눔고딕"/>
              </a:rPr>
              <a:t>Experiments</a:t>
            </a:r>
            <a:r>
              <a:rPr lang="ko-KR" altLang="en-US" b="1">
                <a:solidFill>
                  <a:schemeClr val="bg1"/>
                </a:solidFill>
                <a:latin typeface="나눔고딕"/>
                <a:ea typeface="나눔고딕"/>
              </a:rPr>
              <a:t> - </a:t>
            </a:r>
            <a:r>
              <a:rPr lang="ko-KR" altLang="en-US" b="1" err="1">
                <a:solidFill>
                  <a:schemeClr val="bg1"/>
                </a:solidFill>
                <a:latin typeface="나눔고딕"/>
                <a:ea typeface="나눔고딕"/>
              </a:rPr>
              <a:t>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EC08E6-071E-0642-683B-3D3F533E0476}"/>
              </a:ext>
            </a:extLst>
          </p:cNvPr>
          <p:cNvSpPr txBox="1"/>
          <p:nvPr/>
        </p:nvSpPr>
        <p:spPr>
          <a:xfrm>
            <a:off x="245327" y="273204"/>
            <a:ext cx="172100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800">
                <a:solidFill>
                  <a:srgbClr val="FFFFFF"/>
                </a:solidFill>
                <a:latin typeface="나눔고딕"/>
                <a:ea typeface="맑은 고딕"/>
              </a:rPr>
              <a:t>Main</a:t>
            </a:r>
            <a:endParaRPr lang="ko-KR" sz="4800">
              <a:solidFill>
                <a:srgbClr val="FFFFFF"/>
              </a:solidFill>
              <a:latin typeface="나눔고딕"/>
              <a:ea typeface="나눔고딕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FD78A26-3C8E-4158-00DC-8007E4990336}"/>
              </a:ext>
            </a:extLst>
          </p:cNvPr>
          <p:cNvSpPr txBox="1">
            <a:spLocks/>
          </p:cNvSpPr>
          <p:nvPr/>
        </p:nvSpPr>
        <p:spPr>
          <a:xfrm>
            <a:off x="613839" y="1893004"/>
            <a:ext cx="10515600" cy="817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>
                <a:solidFill>
                  <a:schemeClr val="bg1"/>
                </a:solidFill>
                <a:latin typeface="나눔고딕"/>
                <a:ea typeface="나눔고딕"/>
              </a:rPr>
              <a:t>4. CNN + </a:t>
            </a:r>
            <a:r>
              <a:rPr lang="ko-KR" altLang="en-US" sz="3200" b="1" err="1">
                <a:solidFill>
                  <a:schemeClr val="bg1"/>
                </a:solidFill>
                <a:latin typeface="나눔고딕"/>
                <a:ea typeface="나눔고딕"/>
              </a:rPr>
              <a:t>BiLSTM</a:t>
            </a:r>
            <a:r>
              <a:rPr lang="ko-KR" altLang="en-US" sz="3200" b="1">
                <a:solidFill>
                  <a:schemeClr val="bg1"/>
                </a:solidFill>
                <a:latin typeface="나눔고딕"/>
                <a:ea typeface="나눔고딕"/>
              </a:rPr>
              <a:t> + LSTM</a:t>
            </a:r>
            <a:endParaRPr lang="ko-KR">
              <a:solidFill>
                <a:schemeClr val="bg1"/>
              </a:solidFill>
            </a:endParaRPr>
          </a:p>
        </p:txBody>
      </p:sp>
      <p:pic>
        <p:nvPicPr>
          <p:cNvPr id="3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36CE273-8402-4FE7-452B-1444E8291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11" y="2713255"/>
            <a:ext cx="6686884" cy="2674753"/>
          </a:xfrm>
          <a:prstGeom prst="rect">
            <a:avLst/>
          </a:prstGeom>
        </p:spPr>
      </p:pic>
      <p:pic>
        <p:nvPicPr>
          <p:cNvPr id="5" name="그림 8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0B701476-21EF-2803-1A72-607F4C57C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9938" y="1104231"/>
            <a:ext cx="3563598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93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BC72BB-F383-E6A5-BEEF-B749A3D97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76" y="764710"/>
            <a:ext cx="10515600" cy="1325563"/>
          </a:xfrm>
        </p:spPr>
        <p:txBody>
          <a:bodyPr/>
          <a:lstStyle/>
          <a:p>
            <a:r>
              <a:rPr lang="ko-KR" altLang="en-US" b="1" dirty="0" err="1">
                <a:solidFill>
                  <a:schemeClr val="bg1"/>
                </a:solidFill>
                <a:latin typeface="나눔고딕"/>
                <a:ea typeface="나눔고딕"/>
              </a:rPr>
              <a:t>Experiments</a:t>
            </a:r>
            <a:r>
              <a:rPr lang="ko-KR" altLang="en-US" b="1" dirty="0">
                <a:solidFill>
                  <a:schemeClr val="bg1"/>
                </a:solidFill>
                <a:latin typeface="나눔고딕"/>
                <a:ea typeface="나눔고딕"/>
              </a:rPr>
              <a:t> - </a:t>
            </a:r>
            <a:r>
              <a:rPr lang="en-US" altLang="ko-KR" b="1" dirty="0">
                <a:solidFill>
                  <a:schemeClr val="bg1"/>
                </a:solidFill>
                <a:latin typeface="나눔고딕"/>
                <a:ea typeface="나눔고딕"/>
              </a:rPr>
              <a:t>CNN</a:t>
            </a:r>
            <a:r>
              <a:rPr lang="ko-KR" altLang="en-US" b="1" dirty="0">
                <a:solidFill>
                  <a:schemeClr val="bg1"/>
                </a:solidFill>
                <a:latin typeface="나눔고딕"/>
                <a:ea typeface="나눔고딕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나눔고딕"/>
                <a:ea typeface="나눔고딕"/>
              </a:rPr>
              <a:t>+</a:t>
            </a:r>
            <a:r>
              <a:rPr lang="ko-KR" altLang="en-US" b="1" dirty="0">
                <a:solidFill>
                  <a:schemeClr val="bg1"/>
                </a:solidFill>
                <a:latin typeface="나눔고딕"/>
                <a:ea typeface="나눔고딕"/>
              </a:rPr>
              <a:t> </a:t>
            </a:r>
            <a:r>
              <a:rPr lang="en-US" altLang="ko-KR" b="1" dirty="0" err="1">
                <a:solidFill>
                  <a:schemeClr val="bg1"/>
                </a:solidFill>
                <a:latin typeface="나눔고딕"/>
                <a:ea typeface="나눔고딕"/>
              </a:rPr>
              <a:t>BiLSTM</a:t>
            </a:r>
            <a:r>
              <a:rPr lang="ko-KR" altLang="en-US" b="1" dirty="0">
                <a:solidFill>
                  <a:schemeClr val="bg1"/>
                </a:solidFill>
                <a:latin typeface="나눔고딕"/>
                <a:ea typeface="나눔고딕"/>
              </a:rPr>
              <a:t> </a:t>
            </a:r>
            <a:r>
              <a:rPr lang="en-US" altLang="ko-KR" b="1" dirty="0">
                <a:solidFill>
                  <a:schemeClr val="bg1"/>
                </a:solidFill>
                <a:latin typeface="나눔고딕"/>
                <a:ea typeface="나눔고딕"/>
              </a:rPr>
              <a:t>+</a:t>
            </a:r>
            <a:r>
              <a:rPr lang="ko-KR" altLang="en-US" b="1" dirty="0">
                <a:solidFill>
                  <a:schemeClr val="bg1"/>
                </a:solidFill>
                <a:latin typeface="나눔고딕"/>
                <a:ea typeface="나눔고딕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나눔고딕"/>
                <a:ea typeface="나눔고딕"/>
              </a:rPr>
              <a:t>LSTM</a:t>
            </a:r>
            <a:endParaRPr lang="ko-KR" altLang="en-US" b="1" dirty="0">
              <a:solidFill>
                <a:schemeClr val="bg1"/>
              </a:solidFill>
              <a:latin typeface="나눔고딕"/>
              <a:ea typeface="나눔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EC08E6-071E-0642-683B-3D3F533E0476}"/>
              </a:ext>
            </a:extLst>
          </p:cNvPr>
          <p:cNvSpPr txBox="1"/>
          <p:nvPr/>
        </p:nvSpPr>
        <p:spPr>
          <a:xfrm>
            <a:off x="245327" y="273204"/>
            <a:ext cx="172100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800">
                <a:solidFill>
                  <a:srgbClr val="FFFFFF"/>
                </a:solidFill>
                <a:latin typeface="나눔고딕"/>
                <a:ea typeface="맑은 고딕"/>
              </a:rPr>
              <a:t>Main</a:t>
            </a:r>
            <a:endParaRPr lang="ko-KR" sz="4800">
              <a:solidFill>
                <a:srgbClr val="FFFFFF"/>
              </a:solidFill>
              <a:latin typeface="나눔고딕"/>
              <a:ea typeface="나눔고딕"/>
            </a:endParaRPr>
          </a:p>
        </p:txBody>
      </p:sp>
      <p:pic>
        <p:nvPicPr>
          <p:cNvPr id="6" name="그림 7" descr="텍스트, 스크린샷, 사각형, 직사각형이(가) 표시된 사진&#10;&#10;자동 생성된 설명">
            <a:extLst>
              <a:ext uri="{FF2B5EF4-FFF2-40B4-BE49-F238E27FC236}">
                <a16:creationId xmlns:a16="http://schemas.microsoft.com/office/drawing/2014/main" id="{4BEB9388-C5D8-EBF9-C624-264237496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17" y="2069718"/>
            <a:ext cx="5325533" cy="39038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D479B0-4E90-695E-BED8-16C7D22B2F54}"/>
              </a:ext>
            </a:extLst>
          </p:cNvPr>
          <p:cNvSpPr txBox="1"/>
          <p:nvPr/>
        </p:nvSpPr>
        <p:spPr>
          <a:xfrm>
            <a:off x="6248400" y="1866900"/>
            <a:ext cx="470111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latin typeface="나눔고딕"/>
                <a:ea typeface="맑은 고딕"/>
              </a:rPr>
              <a:t>accuracy : 0.75</a:t>
            </a:r>
            <a:endParaRPr lang="ko-KR" dirty="0"/>
          </a:p>
          <a:p>
            <a:r>
              <a:rPr lang="en-US" altLang="ko-KR" sz="3000" dirty="0">
                <a:solidFill>
                  <a:srgbClr val="FFFFFF"/>
                </a:solidFill>
                <a:latin typeface="나눔고딕"/>
                <a:ea typeface="맑은 고딕"/>
              </a:rPr>
              <a:t>macro f1 : 0.76</a:t>
            </a:r>
            <a:endParaRPr lang="en-US" dirty="0">
              <a:solidFill>
                <a:srgbClr val="000000"/>
              </a:solidFill>
              <a:latin typeface="맑은 고딕" panose="020F0502020204030204"/>
              <a:ea typeface="맑은 고딕"/>
            </a:endParaRPr>
          </a:p>
          <a:p>
            <a:r>
              <a:rPr lang="en-US" altLang="ko-KR" sz="3000" dirty="0">
                <a:solidFill>
                  <a:srgbClr val="FFFFFF"/>
                </a:solidFill>
                <a:latin typeface="나눔고딕"/>
                <a:ea typeface="맑은 고딕"/>
              </a:rPr>
              <a:t>weighted f1 : 0.76</a:t>
            </a:r>
            <a:endParaRPr lang="en-US" dirty="0">
              <a:ea typeface="맑은 고딕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E726EB7-8768-99D4-9898-64BC042938AC}"/>
              </a:ext>
            </a:extLst>
          </p:cNvPr>
          <p:cNvSpPr/>
          <p:nvPr/>
        </p:nvSpPr>
        <p:spPr>
          <a:xfrm>
            <a:off x="2211916" y="3196166"/>
            <a:ext cx="709084" cy="698500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936A77E-DE50-1635-888A-61311FF9AB68}"/>
              </a:ext>
            </a:extLst>
          </p:cNvPr>
          <p:cNvSpPr/>
          <p:nvPr/>
        </p:nvSpPr>
        <p:spPr>
          <a:xfrm>
            <a:off x="4265083" y="4857750"/>
            <a:ext cx="709084" cy="69850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745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2858" y="-9525"/>
            <a:ext cx="12216858" cy="6876000"/>
            <a:chOff x="-12858" y="-9525"/>
            <a:chExt cx="12216858" cy="6876000"/>
          </a:xfrm>
          <a:solidFill>
            <a:srgbClr val="1E1E2A"/>
          </a:solidFill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38971F5-2DE8-4912-9F22-61E1B991F02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8A094D7-A3C3-4428-BC85-CBEB58D151F5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810822D-0E0E-49AB-9139-4064F2253368}"/>
                </a:ext>
              </a:extLst>
            </p:cNvPr>
            <p:cNvSpPr/>
            <p:nvPr/>
          </p:nvSpPr>
          <p:spPr>
            <a:xfrm>
              <a:off x="1784604" y="176677"/>
              <a:ext cx="1949196" cy="547223"/>
            </a:xfrm>
            <a:custGeom>
              <a:avLst/>
              <a:gdLst>
                <a:gd name="connsiteX0" fmla="*/ 167687 w 1949196"/>
                <a:gd name="connsiteY0" fmla="*/ 0 h 547223"/>
                <a:gd name="connsiteX1" fmla="*/ 1447680 w 1949196"/>
                <a:gd name="connsiteY1" fmla="*/ 0 h 547223"/>
                <a:gd name="connsiteX2" fmla="*/ 1566253 w 1949196"/>
                <a:gd name="connsiteY2" fmla="*/ 49114 h 547223"/>
                <a:gd name="connsiteX3" fmla="*/ 1569410 w 1949196"/>
                <a:gd name="connsiteY3" fmla="*/ 53798 h 547223"/>
                <a:gd name="connsiteX4" fmla="*/ 1582763 w 1949196"/>
                <a:gd name="connsiteY4" fmla="*/ 62665 h 547223"/>
                <a:gd name="connsiteX5" fmla="*/ 1772139 w 1949196"/>
                <a:gd name="connsiteY5" fmla="*/ 252040 h 547223"/>
                <a:gd name="connsiteX6" fmla="*/ 1777075 w 1949196"/>
                <a:gd name="connsiteY6" fmla="*/ 259361 h 547223"/>
                <a:gd name="connsiteX7" fmla="*/ 1871179 w 1949196"/>
                <a:gd name="connsiteY7" fmla="*/ 298340 h 547223"/>
                <a:gd name="connsiteX8" fmla="*/ 1949196 w 1949196"/>
                <a:gd name="connsiteY8" fmla="*/ 298340 h 547223"/>
                <a:gd name="connsiteX9" fmla="*/ 1949196 w 1949196"/>
                <a:gd name="connsiteY9" fmla="*/ 547223 h 547223"/>
                <a:gd name="connsiteX10" fmla="*/ 0 w 1949196"/>
                <a:gd name="connsiteY10" fmla="*/ 547223 h 547223"/>
                <a:gd name="connsiteX11" fmla="*/ 0 w 1949196"/>
                <a:gd name="connsiteY11" fmla="*/ 167687 h 547223"/>
                <a:gd name="connsiteX12" fmla="*/ 167687 w 1949196"/>
                <a:gd name="connsiteY12" fmla="*/ 0 h 54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9196" h="547223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949196" y="298340"/>
                  </a:lnTo>
                  <a:lnTo>
                    <a:pt x="1949196" y="547223"/>
                  </a:lnTo>
                  <a:lnTo>
                    <a:pt x="0" y="547223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9050">
              <a:solidFill>
                <a:srgbClr val="4D505F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8E4E4D2-E4FB-4B4B-A356-A503579FE9BB}"/>
                </a:ext>
              </a:extLst>
            </p:cNvPr>
            <p:cNvCxnSpPr>
              <a:cxnSpLocks/>
            </p:cNvCxnSpPr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>
              <a:off x="11271248" y="174296"/>
              <a:ext cx="114811" cy="288000"/>
              <a:chOff x="5822948" y="174296"/>
              <a:chExt cx="114811" cy="288000"/>
            </a:xfrm>
            <a:grpFill/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grpFill/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grp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2F80156-A063-4228-A19A-3ABCBBAFDD99}"/>
                </a:ext>
              </a:extLst>
            </p:cNvPr>
            <p:cNvSpPr txBox="1"/>
            <p:nvPr/>
          </p:nvSpPr>
          <p:spPr>
            <a:xfrm>
              <a:off x="11353593" y="219304"/>
              <a:ext cx="575215" cy="2154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800">
                  <a:solidFill>
                    <a:srgbClr val="424452"/>
                  </a:solidFill>
                </a:rPr>
                <a:t>0.8cm</a:t>
              </a:r>
              <a:endParaRPr lang="ko-KR" altLang="en-US" sz="800">
                <a:solidFill>
                  <a:srgbClr val="424452"/>
                </a:solidFill>
              </a:endParaRPr>
            </a:p>
          </p:txBody>
        </p: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grpFill/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137726-D958-4992-A6D3-C1A9174D8CF0}"/>
                </a:ext>
              </a:extLst>
            </p:cNvPr>
            <p:cNvSpPr txBox="1"/>
            <p:nvPr/>
          </p:nvSpPr>
          <p:spPr>
            <a:xfrm>
              <a:off x="11772401" y="307791"/>
              <a:ext cx="353969" cy="21544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800">
                  <a:solidFill>
                    <a:srgbClr val="424452"/>
                  </a:solidFill>
                </a:rPr>
                <a:t>90º</a:t>
              </a:r>
              <a:endParaRPr lang="ko-KR" altLang="en-US" sz="800">
                <a:solidFill>
                  <a:srgbClr val="424452"/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FD413FF3-8040-4E72-9E65-75177523A909}"/>
                </a:ext>
              </a:extLst>
            </p:cNvPr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grpFill/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72EA929-0F2F-4D8F-9680-80497520839A}"/>
              </a:ext>
            </a:extLst>
          </p:cNvPr>
          <p:cNvSpPr txBox="1"/>
          <p:nvPr/>
        </p:nvSpPr>
        <p:spPr>
          <a:xfrm>
            <a:off x="96102" y="524268"/>
            <a:ext cx="5476330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atinLnBrk="0">
              <a:defRPr/>
            </a:pPr>
            <a:r>
              <a:rPr lang="en-US" altLang="ko-KR" sz="7200" b="0" i="0">
                <a:solidFill>
                  <a:schemeClr val="bg1"/>
                </a:solidFill>
                <a:effectLst/>
                <a:latin typeface="나눔고딕"/>
                <a:ea typeface="맑은 고딕"/>
              </a:rPr>
              <a:t> </a:t>
            </a:r>
            <a:r>
              <a:rPr lang="en-US" altLang="ko-KR" sz="7200" b="0" i="0">
                <a:solidFill>
                  <a:schemeClr val="bg1"/>
                </a:solidFill>
                <a:effectLst/>
                <a:latin typeface="나눔고딕"/>
                <a:ea typeface="나눔고딕OTF"/>
              </a:rPr>
              <a:t>Contents</a:t>
            </a:r>
            <a:endParaRPr lang="ko-KR" altLang="en-US" sz="7200">
              <a:solidFill>
                <a:schemeClr val="bg1"/>
              </a:solidFill>
              <a:latin typeface="나눔고딕"/>
              <a:ea typeface="나눔고딕OTF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43E9FE-7E7C-1E7C-B027-9F5B1891C418}"/>
              </a:ext>
            </a:extLst>
          </p:cNvPr>
          <p:cNvSpPr txBox="1"/>
          <p:nvPr/>
        </p:nvSpPr>
        <p:spPr>
          <a:xfrm>
            <a:off x="1461311" y="1754134"/>
            <a:ext cx="9552781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atinLnBrk="0">
              <a:defRPr/>
            </a:pPr>
            <a:r>
              <a:rPr lang="en-US" altLang="ko-KR" sz="4800" b="0" i="0">
                <a:solidFill>
                  <a:schemeClr val="bg1"/>
                </a:solidFill>
                <a:effectLst/>
                <a:latin typeface="나눔고딕"/>
                <a:ea typeface="맑은 고딕"/>
              </a:rPr>
              <a:t>1. </a:t>
            </a:r>
            <a:r>
              <a:rPr lang="en-US" altLang="ko-KR" sz="4800">
                <a:solidFill>
                  <a:schemeClr val="bg1"/>
                </a:solidFill>
                <a:latin typeface="나눔고딕"/>
                <a:ea typeface="맑은 고딕"/>
              </a:rPr>
              <a:t>Intro</a:t>
            </a:r>
            <a:endParaRPr lang="ko-KR" altLang="en-US" sz="4800">
              <a:solidFill>
                <a:schemeClr val="bg1"/>
              </a:solidFill>
              <a:latin typeface="나눔고딕"/>
              <a:ea typeface="나눔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BF6C2F-1480-3F3E-402A-E45DE5CB21CA}"/>
              </a:ext>
            </a:extLst>
          </p:cNvPr>
          <p:cNvSpPr txBox="1"/>
          <p:nvPr/>
        </p:nvSpPr>
        <p:spPr>
          <a:xfrm>
            <a:off x="1461309" y="3201933"/>
            <a:ext cx="9552781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atinLnBrk="0">
              <a:defRPr/>
            </a:pPr>
            <a:r>
              <a:rPr lang="en-US" altLang="ko-KR" sz="4800" b="0" i="0">
                <a:solidFill>
                  <a:schemeClr val="bg1"/>
                </a:solidFill>
                <a:effectLst/>
                <a:latin typeface="나눔고딕"/>
                <a:ea typeface="맑은 고딕"/>
              </a:rPr>
              <a:t>2. </a:t>
            </a:r>
            <a:r>
              <a:rPr lang="en-US" altLang="ko-KR" sz="4800">
                <a:solidFill>
                  <a:schemeClr val="bg1"/>
                </a:solidFill>
                <a:latin typeface="나눔고딕"/>
                <a:ea typeface="맑은 고딕"/>
              </a:rPr>
              <a:t>Main</a:t>
            </a:r>
            <a:endParaRPr lang="ko-KR" altLang="en-US" sz="4800">
              <a:solidFill>
                <a:schemeClr val="bg1"/>
              </a:solidFill>
              <a:latin typeface="나눔고딕"/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081C1C-58C7-4FC5-A48E-33063FA82DCF}"/>
              </a:ext>
            </a:extLst>
          </p:cNvPr>
          <p:cNvSpPr txBox="1"/>
          <p:nvPr/>
        </p:nvSpPr>
        <p:spPr>
          <a:xfrm>
            <a:off x="1461310" y="5490391"/>
            <a:ext cx="9552781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atinLnBrk="0">
              <a:defRPr/>
            </a:pPr>
            <a:r>
              <a:rPr lang="en-US" altLang="ko-KR" sz="4800" b="0" i="0">
                <a:solidFill>
                  <a:schemeClr val="bg1"/>
                </a:solidFill>
                <a:effectLst/>
                <a:latin typeface="나눔고딕"/>
                <a:ea typeface="맑은 고딕"/>
              </a:rPr>
              <a:t>3. </a:t>
            </a:r>
            <a:r>
              <a:rPr lang="en-US" altLang="ko-KR" sz="4800">
                <a:solidFill>
                  <a:schemeClr val="bg1"/>
                </a:solidFill>
                <a:latin typeface="나눔고딕"/>
                <a:ea typeface="맑은 고딕"/>
              </a:rPr>
              <a:t>Conclusion</a:t>
            </a:r>
            <a:endParaRPr lang="ko-KR" altLang="en-US" sz="4800">
              <a:solidFill>
                <a:schemeClr val="bg1"/>
              </a:solidFill>
              <a:latin typeface="나눔고딕"/>
              <a:ea typeface="나눔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E994A1-2893-5826-B4CB-B89518B3D103}"/>
              </a:ext>
            </a:extLst>
          </p:cNvPr>
          <p:cNvSpPr txBox="1"/>
          <p:nvPr/>
        </p:nvSpPr>
        <p:spPr>
          <a:xfrm>
            <a:off x="2163095" y="2642418"/>
            <a:ext cx="8726129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sz="2500">
                <a:solidFill>
                  <a:srgbClr val="FFFFFF"/>
                </a:solidFill>
                <a:latin typeface="나눔고딕"/>
                <a:ea typeface="나눔고딕"/>
              </a:rPr>
              <a:t>팀원 소개</a:t>
            </a:r>
            <a:endParaRPr lang="ko-KR" sz="2500">
              <a:latin typeface="나눔고딕"/>
              <a:ea typeface="나눔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414F36-23D4-3C57-F101-EB4EC256528D}"/>
              </a:ext>
            </a:extLst>
          </p:cNvPr>
          <p:cNvSpPr txBox="1"/>
          <p:nvPr/>
        </p:nvSpPr>
        <p:spPr>
          <a:xfrm>
            <a:off x="2163094" y="4031223"/>
            <a:ext cx="8726129" cy="12464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sz="2500">
                <a:solidFill>
                  <a:srgbClr val="FFFFFF"/>
                </a:solidFill>
                <a:latin typeface="나눔고딕"/>
                <a:ea typeface="나눔고딕"/>
              </a:rPr>
              <a:t>Data</a:t>
            </a:r>
            <a:endParaRPr lang="ko-KR" sz="2500">
              <a:solidFill>
                <a:srgbClr val="000000"/>
              </a:solidFill>
              <a:latin typeface="나눔고딕"/>
              <a:ea typeface="나눔고딕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2500">
                <a:solidFill>
                  <a:srgbClr val="FFFFFF"/>
                </a:solidFill>
                <a:latin typeface="나눔고딕"/>
                <a:ea typeface="나눔고딕"/>
              </a:rPr>
              <a:t>Experiments</a:t>
            </a:r>
          </a:p>
          <a:p>
            <a:pPr marL="285750" indent="-285750">
              <a:buFont typeface="Arial"/>
              <a:buChar char="•"/>
            </a:pPr>
            <a:r>
              <a:rPr lang="ko-KR" altLang="en-US" sz="2500">
                <a:solidFill>
                  <a:srgbClr val="FFFFFF"/>
                </a:solidFill>
                <a:latin typeface="나눔고딕"/>
                <a:ea typeface="나눔고딕"/>
              </a:rPr>
              <a:t>Transfer </a:t>
            </a:r>
            <a:r>
              <a:rPr lang="ko-KR" altLang="en-US" sz="2500" err="1">
                <a:solidFill>
                  <a:srgbClr val="FFFFFF"/>
                </a:solidFill>
                <a:latin typeface="나눔고딕"/>
                <a:ea typeface="나눔고딕"/>
              </a:rPr>
              <a:t>Learning</a:t>
            </a:r>
            <a:endParaRPr lang="ko-KR" altLang="en-US" sz="2500">
              <a:solidFill>
                <a:srgbClr val="FFFFFF"/>
              </a:solidFill>
              <a:latin typeface="나눔고딕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939846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BC72BB-F383-E6A5-BEEF-B749A3D97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76" y="764710"/>
            <a:ext cx="10515600" cy="1325563"/>
          </a:xfrm>
        </p:spPr>
        <p:txBody>
          <a:bodyPr/>
          <a:lstStyle/>
          <a:p>
            <a:r>
              <a:rPr lang="ko-KR" altLang="en-US" b="1" err="1">
                <a:solidFill>
                  <a:schemeClr val="bg1"/>
                </a:solidFill>
                <a:latin typeface="나눔고딕"/>
                <a:ea typeface="나눔고딕"/>
              </a:rPr>
              <a:t>Experiments</a:t>
            </a:r>
            <a:r>
              <a:rPr lang="ko-KR" altLang="en-US" b="1">
                <a:solidFill>
                  <a:schemeClr val="bg1"/>
                </a:solidFill>
                <a:latin typeface="나눔고딕"/>
                <a:ea typeface="나눔고딕"/>
              </a:rPr>
              <a:t> – </a:t>
            </a:r>
            <a:r>
              <a:rPr lang="ko-KR" altLang="en-US" b="1" err="1">
                <a:solidFill>
                  <a:schemeClr val="bg1"/>
                </a:solidFill>
                <a:latin typeface="나눔고딕"/>
                <a:ea typeface="나눔고딕"/>
              </a:rPr>
              <a:t>Models</a:t>
            </a:r>
            <a:r>
              <a:rPr lang="ko-KR" altLang="en-US" b="1">
                <a:solidFill>
                  <a:schemeClr val="bg1"/>
                </a:solidFill>
                <a:latin typeface="나눔고딕"/>
                <a:ea typeface="나눔고딕"/>
              </a:rPr>
              <a:t> - </a:t>
            </a:r>
            <a:r>
              <a:rPr lang="ko-KR" altLang="en-US" b="1" err="1">
                <a:solidFill>
                  <a:schemeClr val="bg1"/>
                </a:solidFill>
                <a:latin typeface="나눔고딕"/>
                <a:ea typeface="나눔고딕"/>
              </a:rPr>
              <a:t>Result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EC08E6-071E-0642-683B-3D3F533E0476}"/>
              </a:ext>
            </a:extLst>
          </p:cNvPr>
          <p:cNvSpPr txBox="1"/>
          <p:nvPr/>
        </p:nvSpPr>
        <p:spPr>
          <a:xfrm>
            <a:off x="245327" y="273204"/>
            <a:ext cx="172100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800">
                <a:solidFill>
                  <a:srgbClr val="FFFFFF"/>
                </a:solidFill>
                <a:latin typeface="나눔고딕"/>
                <a:ea typeface="맑은 고딕"/>
              </a:rPr>
              <a:t>Main</a:t>
            </a:r>
            <a:endParaRPr lang="ko-KR" sz="4800">
              <a:solidFill>
                <a:srgbClr val="FFFFFF"/>
              </a:solidFill>
              <a:latin typeface="나눔고딕"/>
              <a:ea typeface="나눔고딕"/>
            </a:endParaRPr>
          </a:p>
        </p:txBody>
      </p:sp>
      <p:pic>
        <p:nvPicPr>
          <p:cNvPr id="6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FA6EA8A-B323-77E2-4C60-9281756F1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111" y="2297180"/>
            <a:ext cx="9884721" cy="372024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F71A3CE-C12A-1147-FF37-F371D0013D19}"/>
              </a:ext>
            </a:extLst>
          </p:cNvPr>
          <p:cNvSpPr/>
          <p:nvPr/>
        </p:nvSpPr>
        <p:spPr>
          <a:xfrm>
            <a:off x="1280583" y="3090334"/>
            <a:ext cx="9726082" cy="582084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CDEE26-2C1F-A468-E511-DAE81BF6C651}"/>
              </a:ext>
            </a:extLst>
          </p:cNvPr>
          <p:cNvSpPr/>
          <p:nvPr/>
        </p:nvSpPr>
        <p:spPr>
          <a:xfrm>
            <a:off x="1259416" y="5291667"/>
            <a:ext cx="9726082" cy="58208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504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BC72BB-F383-E6A5-BEEF-B749A3D97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76" y="764710"/>
            <a:ext cx="10515600" cy="1325563"/>
          </a:xfrm>
        </p:spPr>
        <p:txBody>
          <a:bodyPr/>
          <a:lstStyle/>
          <a:p>
            <a:r>
              <a:rPr lang="ko-KR" altLang="en-US" b="1" err="1">
                <a:solidFill>
                  <a:schemeClr val="bg1"/>
                </a:solidFill>
                <a:latin typeface="나눔고딕"/>
                <a:ea typeface="나눔고딕"/>
              </a:rPr>
              <a:t>Experiments</a:t>
            </a:r>
            <a:r>
              <a:rPr lang="ko-KR" altLang="en-US" b="1">
                <a:solidFill>
                  <a:schemeClr val="bg1"/>
                </a:solidFill>
                <a:latin typeface="나눔고딕"/>
                <a:ea typeface="나눔고딕"/>
              </a:rPr>
              <a:t> – </a:t>
            </a:r>
            <a:r>
              <a:rPr lang="ko-KR" altLang="en-US" b="1" err="1">
                <a:solidFill>
                  <a:schemeClr val="bg1"/>
                </a:solidFill>
                <a:latin typeface="나눔고딕"/>
                <a:ea typeface="나눔고딕"/>
              </a:rPr>
              <a:t>Augmentation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EC08E6-071E-0642-683B-3D3F533E0476}"/>
              </a:ext>
            </a:extLst>
          </p:cNvPr>
          <p:cNvSpPr txBox="1"/>
          <p:nvPr/>
        </p:nvSpPr>
        <p:spPr>
          <a:xfrm>
            <a:off x="245327" y="273204"/>
            <a:ext cx="172100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800">
                <a:solidFill>
                  <a:srgbClr val="FFFFFF"/>
                </a:solidFill>
                <a:latin typeface="나눔고딕"/>
                <a:ea typeface="맑은 고딕"/>
              </a:rPr>
              <a:t>Main</a:t>
            </a:r>
            <a:endParaRPr lang="ko-KR" sz="4800">
              <a:solidFill>
                <a:srgbClr val="FFFFFF"/>
              </a:solidFill>
              <a:latin typeface="나눔고딕"/>
              <a:ea typeface="나눔고딕"/>
            </a:endParaRPr>
          </a:p>
        </p:txBody>
      </p:sp>
      <p:pic>
        <p:nvPicPr>
          <p:cNvPr id="3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CF57DAD-C08F-B06C-DFD8-46FACEE31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11" y="2093789"/>
            <a:ext cx="5477042" cy="3833474"/>
          </a:xfrm>
          <a:prstGeom prst="rect">
            <a:avLst/>
          </a:prstGeom>
        </p:spPr>
      </p:pic>
      <p:pic>
        <p:nvPicPr>
          <p:cNvPr id="5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B9E8977-C671-377F-8DBE-CE5E8BA91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663" y="2491014"/>
            <a:ext cx="5724358" cy="3440077"/>
          </a:xfrm>
          <a:prstGeom prst="rect">
            <a:avLst/>
          </a:prstGeom>
        </p:spPr>
      </p:pic>
      <p:pic>
        <p:nvPicPr>
          <p:cNvPr id="7" name="그림 7" descr="텍스트, 폰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E17AB2BC-C72B-4925-A56B-758F53C3A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663" y="2089293"/>
            <a:ext cx="5731042" cy="4201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7BF4035-A8E4-7FE6-2742-22F066B4E4FB}"/>
              </a:ext>
            </a:extLst>
          </p:cNvPr>
          <p:cNvSpPr/>
          <p:nvPr/>
        </p:nvSpPr>
        <p:spPr>
          <a:xfrm>
            <a:off x="677333" y="2878668"/>
            <a:ext cx="5323416" cy="338668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C1FB1D-9126-E8E9-F760-6EE1ACEBB75C}"/>
              </a:ext>
            </a:extLst>
          </p:cNvPr>
          <p:cNvSpPr/>
          <p:nvPr/>
        </p:nvSpPr>
        <p:spPr>
          <a:xfrm>
            <a:off x="6148916" y="5080000"/>
            <a:ext cx="5609166" cy="38100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659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BC72BB-F383-E6A5-BEEF-B749A3D97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76" y="764710"/>
            <a:ext cx="10515600" cy="1325563"/>
          </a:xfrm>
        </p:spPr>
        <p:txBody>
          <a:bodyPr/>
          <a:lstStyle/>
          <a:p>
            <a:r>
              <a:rPr lang="ko-KR" altLang="en-US" b="1" err="1">
                <a:solidFill>
                  <a:schemeClr val="bg1"/>
                </a:solidFill>
                <a:latin typeface="나눔고딕"/>
                <a:ea typeface="나눔고딕"/>
              </a:rPr>
              <a:t>Experiments</a:t>
            </a:r>
            <a:r>
              <a:rPr lang="ko-KR" altLang="en-US" b="1">
                <a:solidFill>
                  <a:schemeClr val="bg1"/>
                </a:solidFill>
                <a:latin typeface="나눔고딕"/>
                <a:ea typeface="나눔고딕"/>
              </a:rPr>
              <a:t> – </a:t>
            </a:r>
            <a:r>
              <a:rPr lang="ko-KR" altLang="en-US" b="1" err="1">
                <a:solidFill>
                  <a:schemeClr val="bg1"/>
                </a:solidFill>
                <a:latin typeface="나눔고딕"/>
                <a:ea typeface="나눔고딕"/>
              </a:rPr>
              <a:t>Augmentation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EC08E6-071E-0642-683B-3D3F533E0476}"/>
              </a:ext>
            </a:extLst>
          </p:cNvPr>
          <p:cNvSpPr txBox="1"/>
          <p:nvPr/>
        </p:nvSpPr>
        <p:spPr>
          <a:xfrm>
            <a:off x="245327" y="273204"/>
            <a:ext cx="172100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800">
                <a:solidFill>
                  <a:srgbClr val="FFFFFF"/>
                </a:solidFill>
                <a:latin typeface="나눔고딕"/>
                <a:ea typeface="맑은 고딕"/>
              </a:rPr>
              <a:t>Main</a:t>
            </a:r>
            <a:endParaRPr lang="ko-KR" sz="4800">
              <a:solidFill>
                <a:srgbClr val="FFFFFF"/>
              </a:solidFill>
              <a:latin typeface="나눔고딕"/>
              <a:ea typeface="나눔고딕"/>
            </a:endParaRPr>
          </a:p>
        </p:txBody>
      </p:sp>
      <p:pic>
        <p:nvPicPr>
          <p:cNvPr id="6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9F07B9E-5F6A-DA26-7B65-F43A723F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944" y="1955562"/>
            <a:ext cx="8090568" cy="453437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09D7936-0360-90B8-0DB1-5A170CD2F604}"/>
              </a:ext>
            </a:extLst>
          </p:cNvPr>
          <p:cNvSpPr/>
          <p:nvPr/>
        </p:nvSpPr>
        <p:spPr>
          <a:xfrm>
            <a:off x="2317750" y="2751668"/>
            <a:ext cx="7672916" cy="349251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630963-1B6F-DB20-AB35-3CDBA4BF08E6}"/>
              </a:ext>
            </a:extLst>
          </p:cNvPr>
          <p:cNvSpPr/>
          <p:nvPr/>
        </p:nvSpPr>
        <p:spPr>
          <a:xfrm>
            <a:off x="2317749" y="5376334"/>
            <a:ext cx="7672916" cy="32808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870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957986" y="979623"/>
            <a:ext cx="7851465" cy="5068426"/>
            <a:chOff x="3000717" y="1873735"/>
            <a:chExt cx="5793653" cy="3360423"/>
          </a:xfrm>
        </p:grpSpPr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12454" y="3554283"/>
              <a:ext cx="324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/>
            <p:cNvGrpSpPr/>
            <p:nvPr/>
          </p:nvGrpSpPr>
          <p:grpSpPr>
            <a:xfrm>
              <a:off x="3641978" y="2072152"/>
              <a:ext cx="4920996" cy="2795122"/>
              <a:chOff x="3689603" y="2072152"/>
              <a:chExt cx="4920996" cy="2795122"/>
            </a:xfrm>
          </p:grpSpPr>
          <p:sp>
            <p:nvSpPr>
              <p:cNvPr id="45" name="자유형 44">
                <a:extLst>
                  <a:ext uri="{FF2B5EF4-FFF2-40B4-BE49-F238E27FC236}">
                    <a16:creationId xmlns:a16="http://schemas.microsoft.com/office/drawing/2014/main" id="{CC8319A3-25D5-4A01-979B-B8BE28EA283A}"/>
                  </a:ext>
                </a:extLst>
              </p:cNvPr>
              <p:cNvSpPr/>
              <p:nvPr/>
            </p:nvSpPr>
            <p:spPr>
              <a:xfrm>
                <a:off x="6875479" y="2181225"/>
                <a:ext cx="1474770" cy="381000"/>
              </a:xfrm>
              <a:custGeom>
                <a:avLst/>
                <a:gdLst>
                  <a:gd name="connsiteX0" fmla="*/ 167687 w 2044446"/>
                  <a:gd name="connsiteY0" fmla="*/ 0 h 528173"/>
                  <a:gd name="connsiteX1" fmla="*/ 1447680 w 2044446"/>
                  <a:gd name="connsiteY1" fmla="*/ 0 h 528173"/>
                  <a:gd name="connsiteX2" fmla="*/ 1566253 w 2044446"/>
                  <a:gd name="connsiteY2" fmla="*/ 49114 h 528173"/>
                  <a:gd name="connsiteX3" fmla="*/ 1569410 w 2044446"/>
                  <a:gd name="connsiteY3" fmla="*/ 53798 h 528173"/>
                  <a:gd name="connsiteX4" fmla="*/ 1582763 w 2044446"/>
                  <a:gd name="connsiteY4" fmla="*/ 62664 h 528173"/>
                  <a:gd name="connsiteX5" fmla="*/ 1848245 w 2044446"/>
                  <a:gd name="connsiteY5" fmla="*/ 328147 h 528173"/>
                  <a:gd name="connsiteX6" fmla="*/ 1851037 w 2044446"/>
                  <a:gd name="connsiteY6" fmla="*/ 328147 h 528173"/>
                  <a:gd name="connsiteX7" fmla="*/ 1859298 w 2044446"/>
                  <a:gd name="connsiteY7" fmla="*/ 340400 h 528173"/>
                  <a:gd name="connsiteX8" fmla="*/ 1890296 w 2044446"/>
                  <a:gd name="connsiteY8" fmla="*/ 361299 h 528173"/>
                  <a:gd name="connsiteX9" fmla="*/ 1902953 w 2044446"/>
                  <a:gd name="connsiteY9" fmla="*/ 363854 h 528173"/>
                  <a:gd name="connsiteX10" fmla="*/ 2044446 w 2044446"/>
                  <a:gd name="connsiteY10" fmla="*/ 363854 h 528173"/>
                  <a:gd name="connsiteX11" fmla="*/ 2044446 w 2044446"/>
                  <a:gd name="connsiteY11" fmla="*/ 528173 h 528173"/>
                  <a:gd name="connsiteX12" fmla="*/ 0 w 2044446"/>
                  <a:gd name="connsiteY12" fmla="*/ 528173 h 528173"/>
                  <a:gd name="connsiteX13" fmla="*/ 0 w 2044446"/>
                  <a:gd name="connsiteY13" fmla="*/ 448803 h 528173"/>
                  <a:gd name="connsiteX14" fmla="*/ 0 w 2044446"/>
                  <a:gd name="connsiteY14" fmla="*/ 419322 h 528173"/>
                  <a:gd name="connsiteX15" fmla="*/ 0 w 2044446"/>
                  <a:gd name="connsiteY15" fmla="*/ 167687 h 528173"/>
                  <a:gd name="connsiteX16" fmla="*/ 167687 w 2044446"/>
                  <a:gd name="connsiteY16" fmla="*/ 0 h 528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44446" h="528173">
                    <a:moveTo>
                      <a:pt x="167687" y="0"/>
                    </a:moveTo>
                    <a:lnTo>
                      <a:pt x="1447680" y="0"/>
                    </a:lnTo>
                    <a:cubicBezTo>
                      <a:pt x="1493986" y="0"/>
                      <a:pt x="1535908" y="18769"/>
                      <a:pt x="1566253" y="49114"/>
                    </a:cubicBezTo>
                    <a:lnTo>
                      <a:pt x="1569410" y="53798"/>
                    </a:lnTo>
                    <a:lnTo>
                      <a:pt x="1582763" y="62664"/>
                    </a:lnTo>
                    <a:lnTo>
                      <a:pt x="1848245" y="328147"/>
                    </a:lnTo>
                    <a:lnTo>
                      <a:pt x="1851037" y="328147"/>
                    </a:lnTo>
                    <a:lnTo>
                      <a:pt x="1859298" y="340400"/>
                    </a:lnTo>
                    <a:cubicBezTo>
                      <a:pt x="1868122" y="349224"/>
                      <a:pt x="1878629" y="356364"/>
                      <a:pt x="1890296" y="361299"/>
                    </a:cubicBezTo>
                    <a:lnTo>
                      <a:pt x="1902953" y="363854"/>
                    </a:lnTo>
                    <a:lnTo>
                      <a:pt x="2044446" y="363854"/>
                    </a:lnTo>
                    <a:lnTo>
                      <a:pt x="2044446" y="528173"/>
                    </a:lnTo>
                    <a:lnTo>
                      <a:pt x="0" y="528173"/>
                    </a:lnTo>
                    <a:lnTo>
                      <a:pt x="0" y="448803"/>
                    </a:lnTo>
                    <a:lnTo>
                      <a:pt x="0" y="419322"/>
                    </a:lnTo>
                    <a:lnTo>
                      <a:pt x="0" y="167687"/>
                    </a:lnTo>
                    <a:cubicBezTo>
                      <a:pt x="0" y="75076"/>
                      <a:pt x="75076" y="0"/>
                      <a:pt x="167687" y="0"/>
                    </a:cubicBezTo>
                    <a:close/>
                  </a:path>
                </a:pathLst>
              </a:custGeom>
              <a:solidFill>
                <a:srgbClr val="0F111D"/>
              </a:solidFill>
              <a:ln w="19050"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Autofit/>
              </a:bodyPr>
              <a:lstStyle/>
              <a:p>
                <a:pPr algn="ctr"/>
                <a:endParaRPr lang="ko-KR" altLang="en-US">
                  <a:ea typeface="나눔고딕OTF"/>
                </a:endParaRPr>
              </a:p>
            </p:txBody>
          </p:sp>
          <p:sp>
            <p:nvSpPr>
              <p:cNvPr id="44" name="자유형 43">
                <a:extLst>
                  <a:ext uri="{FF2B5EF4-FFF2-40B4-BE49-F238E27FC236}">
                    <a16:creationId xmlns:a16="http://schemas.microsoft.com/office/drawing/2014/main" id="{CC8319A3-25D5-4A01-979B-B8BE28EA283A}"/>
                  </a:ext>
                </a:extLst>
              </p:cNvPr>
              <p:cNvSpPr/>
              <p:nvPr/>
            </p:nvSpPr>
            <p:spPr>
              <a:xfrm>
                <a:off x="5966754" y="2181225"/>
                <a:ext cx="1474770" cy="381000"/>
              </a:xfrm>
              <a:custGeom>
                <a:avLst/>
                <a:gdLst>
                  <a:gd name="connsiteX0" fmla="*/ 167687 w 2044446"/>
                  <a:gd name="connsiteY0" fmla="*/ 0 h 528173"/>
                  <a:gd name="connsiteX1" fmla="*/ 1447680 w 2044446"/>
                  <a:gd name="connsiteY1" fmla="*/ 0 h 528173"/>
                  <a:gd name="connsiteX2" fmla="*/ 1566253 w 2044446"/>
                  <a:gd name="connsiteY2" fmla="*/ 49114 h 528173"/>
                  <a:gd name="connsiteX3" fmla="*/ 1569410 w 2044446"/>
                  <a:gd name="connsiteY3" fmla="*/ 53798 h 528173"/>
                  <a:gd name="connsiteX4" fmla="*/ 1582763 w 2044446"/>
                  <a:gd name="connsiteY4" fmla="*/ 62664 h 528173"/>
                  <a:gd name="connsiteX5" fmla="*/ 1848245 w 2044446"/>
                  <a:gd name="connsiteY5" fmla="*/ 328147 h 528173"/>
                  <a:gd name="connsiteX6" fmla="*/ 1851037 w 2044446"/>
                  <a:gd name="connsiteY6" fmla="*/ 328147 h 528173"/>
                  <a:gd name="connsiteX7" fmla="*/ 1859298 w 2044446"/>
                  <a:gd name="connsiteY7" fmla="*/ 340400 h 528173"/>
                  <a:gd name="connsiteX8" fmla="*/ 1890296 w 2044446"/>
                  <a:gd name="connsiteY8" fmla="*/ 361299 h 528173"/>
                  <a:gd name="connsiteX9" fmla="*/ 1902953 w 2044446"/>
                  <a:gd name="connsiteY9" fmla="*/ 363854 h 528173"/>
                  <a:gd name="connsiteX10" fmla="*/ 2044446 w 2044446"/>
                  <a:gd name="connsiteY10" fmla="*/ 363854 h 528173"/>
                  <a:gd name="connsiteX11" fmla="*/ 2044446 w 2044446"/>
                  <a:gd name="connsiteY11" fmla="*/ 528173 h 528173"/>
                  <a:gd name="connsiteX12" fmla="*/ 0 w 2044446"/>
                  <a:gd name="connsiteY12" fmla="*/ 528173 h 528173"/>
                  <a:gd name="connsiteX13" fmla="*/ 0 w 2044446"/>
                  <a:gd name="connsiteY13" fmla="*/ 448803 h 528173"/>
                  <a:gd name="connsiteX14" fmla="*/ 0 w 2044446"/>
                  <a:gd name="connsiteY14" fmla="*/ 419322 h 528173"/>
                  <a:gd name="connsiteX15" fmla="*/ 0 w 2044446"/>
                  <a:gd name="connsiteY15" fmla="*/ 167687 h 528173"/>
                  <a:gd name="connsiteX16" fmla="*/ 167687 w 2044446"/>
                  <a:gd name="connsiteY16" fmla="*/ 0 h 528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44446" h="528173">
                    <a:moveTo>
                      <a:pt x="167687" y="0"/>
                    </a:moveTo>
                    <a:lnTo>
                      <a:pt x="1447680" y="0"/>
                    </a:lnTo>
                    <a:cubicBezTo>
                      <a:pt x="1493986" y="0"/>
                      <a:pt x="1535908" y="18769"/>
                      <a:pt x="1566253" y="49114"/>
                    </a:cubicBezTo>
                    <a:lnTo>
                      <a:pt x="1569410" y="53798"/>
                    </a:lnTo>
                    <a:lnTo>
                      <a:pt x="1582763" y="62664"/>
                    </a:lnTo>
                    <a:lnTo>
                      <a:pt x="1848245" y="328147"/>
                    </a:lnTo>
                    <a:lnTo>
                      <a:pt x="1851037" y="328147"/>
                    </a:lnTo>
                    <a:lnTo>
                      <a:pt x="1859298" y="340400"/>
                    </a:lnTo>
                    <a:cubicBezTo>
                      <a:pt x="1868122" y="349224"/>
                      <a:pt x="1878629" y="356364"/>
                      <a:pt x="1890296" y="361299"/>
                    </a:cubicBezTo>
                    <a:lnTo>
                      <a:pt x="1902953" y="363854"/>
                    </a:lnTo>
                    <a:lnTo>
                      <a:pt x="2044446" y="363854"/>
                    </a:lnTo>
                    <a:lnTo>
                      <a:pt x="2044446" y="528173"/>
                    </a:lnTo>
                    <a:lnTo>
                      <a:pt x="0" y="528173"/>
                    </a:lnTo>
                    <a:lnTo>
                      <a:pt x="0" y="448803"/>
                    </a:lnTo>
                    <a:lnTo>
                      <a:pt x="0" y="419322"/>
                    </a:lnTo>
                    <a:lnTo>
                      <a:pt x="0" y="167687"/>
                    </a:lnTo>
                    <a:cubicBezTo>
                      <a:pt x="0" y="75076"/>
                      <a:pt x="75076" y="0"/>
                      <a:pt x="167687" y="0"/>
                    </a:cubicBezTo>
                    <a:close/>
                  </a:path>
                </a:pathLst>
              </a:custGeom>
              <a:solidFill>
                <a:srgbClr val="0F111D"/>
              </a:solidFill>
              <a:ln w="19050"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Autofit/>
              </a:bodyPr>
              <a:lstStyle/>
              <a:p>
                <a:pPr algn="ctr"/>
                <a:endParaRPr lang="ko-KR" altLang="en-US">
                  <a:latin typeface="나눔고딕OTF"/>
                </a:endParaRPr>
              </a:p>
            </p:txBody>
          </p:sp>
          <p:sp>
            <p:nvSpPr>
              <p:cNvPr id="43" name="자유형 42">
                <a:extLst>
                  <a:ext uri="{FF2B5EF4-FFF2-40B4-BE49-F238E27FC236}">
                    <a16:creationId xmlns:a16="http://schemas.microsoft.com/office/drawing/2014/main" id="{CC8319A3-25D5-4A01-979B-B8BE28EA283A}"/>
                  </a:ext>
                </a:extLst>
              </p:cNvPr>
              <p:cNvSpPr/>
              <p:nvPr/>
            </p:nvSpPr>
            <p:spPr>
              <a:xfrm>
                <a:off x="5127879" y="2181225"/>
                <a:ext cx="1474770" cy="381000"/>
              </a:xfrm>
              <a:custGeom>
                <a:avLst/>
                <a:gdLst>
                  <a:gd name="connsiteX0" fmla="*/ 167687 w 2044446"/>
                  <a:gd name="connsiteY0" fmla="*/ 0 h 528173"/>
                  <a:gd name="connsiteX1" fmla="*/ 1447680 w 2044446"/>
                  <a:gd name="connsiteY1" fmla="*/ 0 h 528173"/>
                  <a:gd name="connsiteX2" fmla="*/ 1566253 w 2044446"/>
                  <a:gd name="connsiteY2" fmla="*/ 49114 h 528173"/>
                  <a:gd name="connsiteX3" fmla="*/ 1569410 w 2044446"/>
                  <a:gd name="connsiteY3" fmla="*/ 53798 h 528173"/>
                  <a:gd name="connsiteX4" fmla="*/ 1582763 w 2044446"/>
                  <a:gd name="connsiteY4" fmla="*/ 62664 h 528173"/>
                  <a:gd name="connsiteX5" fmla="*/ 1848245 w 2044446"/>
                  <a:gd name="connsiteY5" fmla="*/ 328147 h 528173"/>
                  <a:gd name="connsiteX6" fmla="*/ 1851037 w 2044446"/>
                  <a:gd name="connsiteY6" fmla="*/ 328147 h 528173"/>
                  <a:gd name="connsiteX7" fmla="*/ 1859298 w 2044446"/>
                  <a:gd name="connsiteY7" fmla="*/ 340400 h 528173"/>
                  <a:gd name="connsiteX8" fmla="*/ 1890296 w 2044446"/>
                  <a:gd name="connsiteY8" fmla="*/ 361299 h 528173"/>
                  <a:gd name="connsiteX9" fmla="*/ 1902953 w 2044446"/>
                  <a:gd name="connsiteY9" fmla="*/ 363854 h 528173"/>
                  <a:gd name="connsiteX10" fmla="*/ 2044446 w 2044446"/>
                  <a:gd name="connsiteY10" fmla="*/ 363854 h 528173"/>
                  <a:gd name="connsiteX11" fmla="*/ 2044446 w 2044446"/>
                  <a:gd name="connsiteY11" fmla="*/ 528173 h 528173"/>
                  <a:gd name="connsiteX12" fmla="*/ 0 w 2044446"/>
                  <a:gd name="connsiteY12" fmla="*/ 528173 h 528173"/>
                  <a:gd name="connsiteX13" fmla="*/ 0 w 2044446"/>
                  <a:gd name="connsiteY13" fmla="*/ 448803 h 528173"/>
                  <a:gd name="connsiteX14" fmla="*/ 0 w 2044446"/>
                  <a:gd name="connsiteY14" fmla="*/ 419322 h 528173"/>
                  <a:gd name="connsiteX15" fmla="*/ 0 w 2044446"/>
                  <a:gd name="connsiteY15" fmla="*/ 167687 h 528173"/>
                  <a:gd name="connsiteX16" fmla="*/ 167687 w 2044446"/>
                  <a:gd name="connsiteY16" fmla="*/ 0 h 528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44446" h="528173">
                    <a:moveTo>
                      <a:pt x="167687" y="0"/>
                    </a:moveTo>
                    <a:lnTo>
                      <a:pt x="1447680" y="0"/>
                    </a:lnTo>
                    <a:cubicBezTo>
                      <a:pt x="1493986" y="0"/>
                      <a:pt x="1535908" y="18769"/>
                      <a:pt x="1566253" y="49114"/>
                    </a:cubicBezTo>
                    <a:lnTo>
                      <a:pt x="1569410" y="53798"/>
                    </a:lnTo>
                    <a:lnTo>
                      <a:pt x="1582763" y="62664"/>
                    </a:lnTo>
                    <a:lnTo>
                      <a:pt x="1848245" y="328147"/>
                    </a:lnTo>
                    <a:lnTo>
                      <a:pt x="1851037" y="328147"/>
                    </a:lnTo>
                    <a:lnTo>
                      <a:pt x="1859298" y="340400"/>
                    </a:lnTo>
                    <a:cubicBezTo>
                      <a:pt x="1868122" y="349224"/>
                      <a:pt x="1878629" y="356364"/>
                      <a:pt x="1890296" y="361299"/>
                    </a:cubicBezTo>
                    <a:lnTo>
                      <a:pt x="1902953" y="363854"/>
                    </a:lnTo>
                    <a:lnTo>
                      <a:pt x="2044446" y="363854"/>
                    </a:lnTo>
                    <a:lnTo>
                      <a:pt x="2044446" y="528173"/>
                    </a:lnTo>
                    <a:lnTo>
                      <a:pt x="0" y="528173"/>
                    </a:lnTo>
                    <a:lnTo>
                      <a:pt x="0" y="448803"/>
                    </a:lnTo>
                    <a:lnTo>
                      <a:pt x="0" y="419322"/>
                    </a:lnTo>
                    <a:lnTo>
                      <a:pt x="0" y="167687"/>
                    </a:lnTo>
                    <a:cubicBezTo>
                      <a:pt x="0" y="75076"/>
                      <a:pt x="75076" y="0"/>
                      <a:pt x="167687" y="0"/>
                    </a:cubicBezTo>
                    <a:close/>
                  </a:path>
                </a:pathLst>
              </a:custGeom>
              <a:solidFill>
                <a:srgbClr val="0F111D"/>
              </a:solidFill>
              <a:ln w="19050"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Autofit/>
              </a:bodyPr>
              <a:lstStyle/>
              <a:p>
                <a:pPr algn="ctr"/>
                <a:endParaRPr lang="ko-KR" altLang="en-US">
                  <a:latin typeface="나눔고딕OTF"/>
                </a:endParaRPr>
              </a:p>
            </p:txBody>
          </p:sp>
          <p:sp>
            <p:nvSpPr>
              <p:cNvPr id="40" name="자유형 39">
                <a:extLst>
                  <a:ext uri="{FF2B5EF4-FFF2-40B4-BE49-F238E27FC236}">
                    <a16:creationId xmlns:a16="http://schemas.microsoft.com/office/drawing/2014/main" id="{CC8319A3-25D5-4A01-979B-B8BE28EA283A}"/>
                  </a:ext>
                </a:extLst>
              </p:cNvPr>
              <p:cNvSpPr/>
              <p:nvPr/>
            </p:nvSpPr>
            <p:spPr>
              <a:xfrm>
                <a:off x="3689603" y="2072152"/>
                <a:ext cx="4920996" cy="2795122"/>
              </a:xfrm>
              <a:custGeom>
                <a:avLst/>
                <a:gdLst>
                  <a:gd name="connsiteX0" fmla="*/ 167687 w 4920996"/>
                  <a:gd name="connsiteY0" fmla="*/ 0 h 2795122"/>
                  <a:gd name="connsiteX1" fmla="*/ 1447680 w 4920996"/>
                  <a:gd name="connsiteY1" fmla="*/ 0 h 2795122"/>
                  <a:gd name="connsiteX2" fmla="*/ 1566253 w 4920996"/>
                  <a:gd name="connsiteY2" fmla="*/ 49114 h 2795122"/>
                  <a:gd name="connsiteX3" fmla="*/ 1569410 w 4920996"/>
                  <a:gd name="connsiteY3" fmla="*/ 53798 h 2795122"/>
                  <a:gd name="connsiteX4" fmla="*/ 1582763 w 4920996"/>
                  <a:gd name="connsiteY4" fmla="*/ 62664 h 2795122"/>
                  <a:gd name="connsiteX5" fmla="*/ 1848245 w 4920996"/>
                  <a:gd name="connsiteY5" fmla="*/ 328147 h 2795122"/>
                  <a:gd name="connsiteX6" fmla="*/ 1851037 w 4920996"/>
                  <a:gd name="connsiteY6" fmla="*/ 328147 h 2795122"/>
                  <a:gd name="connsiteX7" fmla="*/ 1859298 w 4920996"/>
                  <a:gd name="connsiteY7" fmla="*/ 340400 h 2795122"/>
                  <a:gd name="connsiteX8" fmla="*/ 1890296 w 4920996"/>
                  <a:gd name="connsiteY8" fmla="*/ 361299 h 2795122"/>
                  <a:gd name="connsiteX9" fmla="*/ 1902953 w 4920996"/>
                  <a:gd name="connsiteY9" fmla="*/ 363854 h 2795122"/>
                  <a:gd name="connsiteX10" fmla="*/ 4836047 w 4920996"/>
                  <a:gd name="connsiteY10" fmla="*/ 363854 h 2795122"/>
                  <a:gd name="connsiteX11" fmla="*/ 4920996 w 4920996"/>
                  <a:gd name="connsiteY11" fmla="*/ 448803 h 2795122"/>
                  <a:gd name="connsiteX12" fmla="*/ 4920996 w 4920996"/>
                  <a:gd name="connsiteY12" fmla="*/ 2710173 h 2795122"/>
                  <a:gd name="connsiteX13" fmla="*/ 4836047 w 4920996"/>
                  <a:gd name="connsiteY13" fmla="*/ 2795122 h 2795122"/>
                  <a:gd name="connsiteX14" fmla="*/ 84949 w 4920996"/>
                  <a:gd name="connsiteY14" fmla="*/ 2795122 h 2795122"/>
                  <a:gd name="connsiteX15" fmla="*/ 0 w 4920996"/>
                  <a:gd name="connsiteY15" fmla="*/ 2710173 h 2795122"/>
                  <a:gd name="connsiteX16" fmla="*/ 0 w 4920996"/>
                  <a:gd name="connsiteY16" fmla="*/ 2509373 h 2795122"/>
                  <a:gd name="connsiteX17" fmla="*/ 0 w 4920996"/>
                  <a:gd name="connsiteY17" fmla="*/ 1300287 h 2795122"/>
                  <a:gd name="connsiteX18" fmla="*/ 0 w 4920996"/>
                  <a:gd name="connsiteY18" fmla="*/ 448803 h 2795122"/>
                  <a:gd name="connsiteX19" fmla="*/ 0 w 4920996"/>
                  <a:gd name="connsiteY19" fmla="*/ 419322 h 2795122"/>
                  <a:gd name="connsiteX20" fmla="*/ 0 w 4920996"/>
                  <a:gd name="connsiteY20" fmla="*/ 167687 h 2795122"/>
                  <a:gd name="connsiteX21" fmla="*/ 167687 w 4920996"/>
                  <a:gd name="connsiteY21" fmla="*/ 0 h 2795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920996" h="2795122">
                    <a:moveTo>
                      <a:pt x="167687" y="0"/>
                    </a:moveTo>
                    <a:lnTo>
                      <a:pt x="1447680" y="0"/>
                    </a:lnTo>
                    <a:cubicBezTo>
                      <a:pt x="1493986" y="0"/>
                      <a:pt x="1535908" y="18769"/>
                      <a:pt x="1566253" y="49114"/>
                    </a:cubicBezTo>
                    <a:lnTo>
                      <a:pt x="1569410" y="53798"/>
                    </a:lnTo>
                    <a:lnTo>
                      <a:pt x="1582763" y="62664"/>
                    </a:lnTo>
                    <a:lnTo>
                      <a:pt x="1848245" y="328147"/>
                    </a:lnTo>
                    <a:lnTo>
                      <a:pt x="1851037" y="328147"/>
                    </a:lnTo>
                    <a:lnTo>
                      <a:pt x="1859298" y="340400"/>
                    </a:lnTo>
                    <a:cubicBezTo>
                      <a:pt x="1868122" y="349224"/>
                      <a:pt x="1878629" y="356364"/>
                      <a:pt x="1890296" y="361299"/>
                    </a:cubicBezTo>
                    <a:lnTo>
                      <a:pt x="1902953" y="363854"/>
                    </a:lnTo>
                    <a:lnTo>
                      <a:pt x="4836047" y="363854"/>
                    </a:lnTo>
                    <a:cubicBezTo>
                      <a:pt x="4882963" y="363854"/>
                      <a:pt x="4920996" y="401887"/>
                      <a:pt x="4920996" y="448803"/>
                    </a:cubicBezTo>
                    <a:lnTo>
                      <a:pt x="4920996" y="2710173"/>
                    </a:lnTo>
                    <a:cubicBezTo>
                      <a:pt x="4920996" y="2757089"/>
                      <a:pt x="4882963" y="2795122"/>
                      <a:pt x="4836047" y="2795122"/>
                    </a:cubicBezTo>
                    <a:lnTo>
                      <a:pt x="84949" y="2795122"/>
                    </a:lnTo>
                    <a:cubicBezTo>
                      <a:pt x="38033" y="2795122"/>
                      <a:pt x="0" y="2757089"/>
                      <a:pt x="0" y="2710173"/>
                    </a:cubicBezTo>
                    <a:lnTo>
                      <a:pt x="0" y="2509373"/>
                    </a:lnTo>
                    <a:lnTo>
                      <a:pt x="0" y="1300287"/>
                    </a:lnTo>
                    <a:lnTo>
                      <a:pt x="0" y="448803"/>
                    </a:lnTo>
                    <a:lnTo>
                      <a:pt x="0" y="419322"/>
                    </a:lnTo>
                    <a:lnTo>
                      <a:pt x="0" y="167687"/>
                    </a:lnTo>
                    <a:cubicBezTo>
                      <a:pt x="0" y="75076"/>
                      <a:pt x="75076" y="0"/>
                      <a:pt x="167687" y="0"/>
                    </a:cubicBezTo>
                    <a:close/>
                  </a:path>
                </a:pathLst>
              </a:custGeom>
              <a:solidFill>
                <a:srgbClr val="1E1E2A"/>
              </a:solidFill>
              <a:ln w="19050">
                <a:solidFill>
                  <a:srgbClr val="5D607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Autofit/>
              </a:bodyPr>
              <a:lstStyle/>
              <a:p>
                <a:pPr algn="ctr">
                  <a:defRPr/>
                </a:pPr>
                <a:r>
                  <a:rPr lang="en-US" sz="7000" dirty="0">
                    <a:latin typeface="나눔고딕"/>
                    <a:ea typeface="나눔고딕"/>
                  </a:rPr>
                  <a:t>Transfer</a:t>
                </a:r>
                <a:endParaRPr lang="en-US" altLang="ko-KR" sz="7000">
                  <a:latin typeface="나눔고딕"/>
                  <a:ea typeface="나눔고딕"/>
                </a:endParaRPr>
              </a:p>
              <a:p>
                <a:pPr algn="ctr">
                  <a:defRPr/>
                </a:pPr>
                <a:r>
                  <a:rPr lang="en-US" sz="7000" dirty="0">
                    <a:latin typeface="나눔고딕"/>
                    <a:ea typeface="나눔고딕"/>
                  </a:rPr>
                  <a:t>Learning</a:t>
                </a:r>
                <a:endParaRPr lang="en-US" altLang="ko-KR" sz="7000" dirty="0">
                  <a:latin typeface="나눔고딕"/>
                  <a:ea typeface="나눔고딕"/>
                </a:endParaRPr>
              </a:p>
            </p:txBody>
          </p:sp>
        </p:grp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3388178" y="2066471"/>
              <a:ext cx="540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42158" y="3528844"/>
              <a:ext cx="324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18E4E4D2-E4FB-4B4B-A356-A503579FE9BB}"/>
                </a:ext>
              </a:extLst>
            </p:cNvPr>
            <p:cNvCxnSpPr>
              <a:cxnSpLocks/>
            </p:cNvCxnSpPr>
            <p:nvPr/>
          </p:nvCxnSpPr>
          <p:spPr>
            <a:xfrm>
              <a:off x="3394370" y="2436591"/>
              <a:ext cx="5400000" cy="0"/>
            </a:xfrm>
            <a:prstGeom prst="line">
              <a:avLst/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>
              <a:off x="3422613" y="2107814"/>
              <a:ext cx="114811" cy="288000"/>
              <a:chOff x="5822948" y="174296"/>
              <a:chExt cx="114811" cy="288000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ko-KR" altLang="en-US">
                  <a:latin typeface="나눔고딕OTF"/>
                </a:endParaRPr>
              </a:p>
            </p:txBody>
          </p:sp>
          <p:sp>
            <p:nvSpPr>
              <p:cNvPr id="60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ko-KR" altLang="en-US">
                  <a:ea typeface="나눔고딕OTF"/>
                </a:endParaRP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2F80156-A063-4228-A19A-3ABCBBAFDD99}"/>
                </a:ext>
              </a:extLst>
            </p:cNvPr>
            <p:cNvSpPr txBox="1"/>
            <p:nvPr/>
          </p:nvSpPr>
          <p:spPr>
            <a:xfrm>
              <a:off x="3000717" y="2144768"/>
              <a:ext cx="459179" cy="17745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altLang="ko-KR" sz="800">
                  <a:solidFill>
                    <a:srgbClr val="424452"/>
                  </a:solidFill>
                  <a:ea typeface="맑은 고딕"/>
                </a:rPr>
                <a:t>0.8cm</a:t>
              </a:r>
              <a:endParaRPr lang="ko-KR" altLang="en-US" sz="800">
                <a:solidFill>
                  <a:srgbClr val="424452"/>
                </a:solidFill>
                <a:ea typeface="맑은 고딕"/>
              </a:endParaRPr>
            </a:p>
          </p:txBody>
        </p:sp>
        <p:sp>
          <p:nvSpPr>
            <p:cNvPr id="55" name="원호 54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8479781" y="1978064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ko-KR" altLang="en-US">
                <a:ea typeface="나눔고딕OTF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A137726-D958-4992-A6D3-C1A9174D8CF0}"/>
                </a:ext>
              </a:extLst>
            </p:cNvPr>
            <p:cNvSpPr txBox="1"/>
            <p:nvPr/>
          </p:nvSpPr>
          <p:spPr>
            <a:xfrm>
              <a:off x="8274004" y="1873735"/>
              <a:ext cx="281021" cy="177456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800">
                  <a:solidFill>
                    <a:srgbClr val="424452"/>
                  </a:solidFill>
                  <a:ea typeface="맑은 고딕"/>
                </a:rPr>
                <a:t>90º</a:t>
              </a:r>
              <a:endParaRPr lang="ko-KR" altLang="en-US" sz="800">
                <a:solidFill>
                  <a:srgbClr val="424452"/>
                </a:solidFill>
                <a:ea typeface="맑은 고딕"/>
              </a:endParaRP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3388178" y="4867274"/>
              <a:ext cx="540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2F80156-A063-4228-A19A-3ABCBBAFDD99}"/>
                </a:ext>
              </a:extLst>
            </p:cNvPr>
            <p:cNvSpPr txBox="1"/>
            <p:nvPr/>
          </p:nvSpPr>
          <p:spPr>
            <a:xfrm>
              <a:off x="5919129" y="5056702"/>
              <a:ext cx="573821" cy="17745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altLang="ko-KR" sz="800">
                  <a:solidFill>
                    <a:srgbClr val="424452"/>
                  </a:solidFill>
                  <a:ea typeface="맑은 고딕"/>
                </a:rPr>
                <a:t>13.7cm</a:t>
              </a:r>
              <a:endParaRPr lang="ko-KR" altLang="en-US" sz="800">
                <a:solidFill>
                  <a:srgbClr val="424452"/>
                </a:solidFill>
                <a:ea typeface="맑은 고딕"/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 rot="16200000">
              <a:off x="6043709" y="2565190"/>
              <a:ext cx="114812" cy="4932000"/>
              <a:chOff x="5822947" y="174314"/>
              <a:chExt cx="114812" cy="4932000"/>
            </a:xfrm>
          </p:grpSpPr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414355" y="2640314"/>
                <a:ext cx="4932000" cy="0"/>
              </a:xfrm>
              <a:prstGeom prst="line">
                <a:avLst/>
              </a:prstGeom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ko-KR" altLang="en-US">
                  <a:ea typeface="나눔고딕OTF"/>
                </a:endParaRPr>
              </a:p>
            </p:txBody>
          </p:sp>
          <p:sp>
            <p:nvSpPr>
              <p:cNvPr id="67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7" y="5048475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ko-KR" altLang="en-US">
                  <a:ea typeface="나눔고딕OTF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4450D7C-244E-826D-3A3A-F778B422832F}"/>
              </a:ext>
            </a:extLst>
          </p:cNvPr>
          <p:cNvSpPr txBox="1"/>
          <p:nvPr/>
        </p:nvSpPr>
        <p:spPr>
          <a:xfrm>
            <a:off x="3046972" y="1349999"/>
            <a:ext cx="162288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"/>
                <a:ea typeface="나눔고딕OTF"/>
              </a:rPr>
              <a:t>Main</a:t>
            </a:r>
            <a:endParaRPr lang="ko-K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262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BC72BB-F383-E6A5-BEEF-B749A3D97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259" y="1103377"/>
            <a:ext cx="10515600" cy="1325563"/>
          </a:xfrm>
        </p:spPr>
        <p:txBody>
          <a:bodyPr/>
          <a:lstStyle/>
          <a:p>
            <a:r>
              <a:rPr lang="ko-KR" altLang="en-US" b="1" dirty="0">
                <a:solidFill>
                  <a:schemeClr val="bg1"/>
                </a:solidFill>
                <a:latin typeface="나눔고딕"/>
                <a:ea typeface="나눔고딕"/>
              </a:rPr>
              <a:t>Transfer </a:t>
            </a:r>
            <a:r>
              <a:rPr lang="ko-KR" altLang="en-US" b="1" dirty="0" err="1">
                <a:solidFill>
                  <a:schemeClr val="bg1"/>
                </a:solidFill>
                <a:latin typeface="나눔고딕"/>
                <a:ea typeface="나눔고딕"/>
              </a:rPr>
              <a:t>Learning</a:t>
            </a:r>
            <a:r>
              <a:rPr lang="ko-KR" altLang="en-US" b="1" dirty="0">
                <a:solidFill>
                  <a:schemeClr val="bg1"/>
                </a:solidFill>
                <a:latin typeface="나눔고딕"/>
                <a:ea typeface="나눔고딕"/>
              </a:rPr>
              <a:t> - </a:t>
            </a:r>
            <a:r>
              <a:rPr lang="ko-KR" altLang="en-US" b="1" dirty="0" err="1">
                <a:solidFill>
                  <a:schemeClr val="bg1"/>
                </a:solidFill>
                <a:latin typeface="나눔고딕"/>
                <a:ea typeface="나눔고딕"/>
              </a:rPr>
              <a:t>Bert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EC08E6-071E-0642-683B-3D3F533E0476}"/>
              </a:ext>
            </a:extLst>
          </p:cNvPr>
          <p:cNvSpPr txBox="1"/>
          <p:nvPr/>
        </p:nvSpPr>
        <p:spPr>
          <a:xfrm>
            <a:off x="245327" y="273204"/>
            <a:ext cx="172100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800">
                <a:solidFill>
                  <a:srgbClr val="FFFFFF"/>
                </a:solidFill>
                <a:latin typeface="나눔고딕"/>
                <a:ea typeface="맑은 고딕"/>
              </a:rPr>
              <a:t>Main</a:t>
            </a:r>
            <a:endParaRPr lang="ko-KR" sz="4800">
              <a:solidFill>
                <a:srgbClr val="FFFFFF"/>
              </a:solidFill>
              <a:latin typeface="나눔고딕"/>
              <a:ea typeface="나눔고딕"/>
            </a:endParaRPr>
          </a:p>
        </p:txBody>
      </p:sp>
      <p:pic>
        <p:nvPicPr>
          <p:cNvPr id="5" name="그림 5" descr="텍스트, 스크린샷, 번호, 키보드이(가) 표시된 사진&#10;&#10;자동 생성된 설명">
            <a:extLst>
              <a:ext uri="{FF2B5EF4-FFF2-40B4-BE49-F238E27FC236}">
                <a16:creationId xmlns:a16="http://schemas.microsoft.com/office/drawing/2014/main" id="{B6E0EDB0-C611-A415-3A4E-36FAE9BBC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33" y="2217590"/>
            <a:ext cx="8945034" cy="27614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A2FF95-39E8-344C-1F2A-AE96006DDCEA}"/>
              </a:ext>
            </a:extLst>
          </p:cNvPr>
          <p:cNvSpPr txBox="1"/>
          <p:nvPr/>
        </p:nvSpPr>
        <p:spPr>
          <a:xfrm>
            <a:off x="565150" y="5052483"/>
            <a:ext cx="11252200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dirty="0">
                <a:solidFill>
                  <a:srgbClr val="FFFFFF"/>
                </a:solidFill>
                <a:latin typeface="나눔고딕"/>
                <a:ea typeface="나눔고딕"/>
              </a:rPr>
              <a:t>기존</a:t>
            </a:r>
            <a:r>
              <a:rPr lang="en-US" altLang="ko-KR" sz="2000" dirty="0">
                <a:solidFill>
                  <a:srgbClr val="FFFFFF"/>
                </a:solidFill>
                <a:latin typeface="나눔고딕"/>
                <a:ea typeface="맑은 고딕"/>
              </a:rPr>
              <a:t> transformer</a:t>
            </a:r>
            <a:r>
              <a:rPr lang="ko-KR" altLang="en-US" sz="2000" dirty="0">
                <a:solidFill>
                  <a:srgbClr val="FFFFFF"/>
                </a:solidFill>
                <a:latin typeface="나눔고딕"/>
                <a:ea typeface="나눔고딕"/>
              </a:rPr>
              <a:t>의</a:t>
            </a:r>
            <a:r>
              <a:rPr lang="en-US" altLang="ko-KR" sz="2000" dirty="0">
                <a:solidFill>
                  <a:srgbClr val="FFFFFF"/>
                </a:solidFill>
                <a:latin typeface="나눔고딕"/>
                <a:ea typeface="맑은 고딕"/>
              </a:rPr>
              <a:t> input </a:t>
            </a:r>
            <a:r>
              <a:rPr lang="ko-KR" altLang="en-US" sz="2000" dirty="0">
                <a:solidFill>
                  <a:srgbClr val="FFFFFF"/>
                </a:solidFill>
                <a:latin typeface="나눔고딕"/>
                <a:ea typeface="나눔고딕"/>
              </a:rPr>
              <a:t>구조를</a:t>
            </a:r>
            <a:r>
              <a:rPr lang="en-US" altLang="ko-KR" sz="2000" dirty="0">
                <a:solidFill>
                  <a:srgbClr val="FFFFFF"/>
                </a:solidFill>
                <a:latin typeface="나눔고딕"/>
                <a:ea typeface="맑은 고딕"/>
              </a:rPr>
              <a:t> </a:t>
            </a:r>
            <a:r>
              <a:rPr lang="ko-KR" altLang="en-US" sz="2000" dirty="0">
                <a:solidFill>
                  <a:srgbClr val="FFFFFF"/>
                </a:solidFill>
                <a:latin typeface="나눔고딕"/>
                <a:ea typeface="나눔고딕"/>
              </a:rPr>
              <a:t>사용하면서도</a:t>
            </a:r>
            <a:r>
              <a:rPr lang="en-US" altLang="ko-KR" sz="2000" dirty="0">
                <a:solidFill>
                  <a:srgbClr val="FFFFFF"/>
                </a:solidFill>
                <a:latin typeface="나눔고딕"/>
                <a:ea typeface="맑은 고딕"/>
              </a:rPr>
              <a:t> </a:t>
            </a:r>
            <a:r>
              <a:rPr lang="ko-KR" altLang="en-US" sz="2000" dirty="0">
                <a:solidFill>
                  <a:srgbClr val="FFFFFF"/>
                </a:solidFill>
                <a:latin typeface="나눔고딕"/>
                <a:ea typeface="나눔고딕"/>
              </a:rPr>
              <a:t>추가로</a:t>
            </a:r>
            <a:r>
              <a:rPr lang="en-US" altLang="ko-KR" sz="2000" dirty="0">
                <a:solidFill>
                  <a:srgbClr val="FFFFFF"/>
                </a:solidFill>
                <a:latin typeface="나눔고딕"/>
                <a:ea typeface="맑은 고딕"/>
              </a:rPr>
              <a:t> </a:t>
            </a:r>
            <a:r>
              <a:rPr lang="ko-KR" altLang="en-US" sz="2000" dirty="0">
                <a:solidFill>
                  <a:srgbClr val="FFFFFF"/>
                </a:solidFill>
                <a:latin typeface="나눔고딕"/>
                <a:ea typeface="나눔고딕"/>
              </a:rPr>
              <a:t>변형</a:t>
            </a:r>
          </a:p>
          <a:p>
            <a:endParaRPr lang="ko-KR" altLang="en-US" sz="2000" dirty="0">
              <a:solidFill>
                <a:srgbClr val="FFFFFF"/>
              </a:solidFill>
              <a:latin typeface="나눔고딕"/>
              <a:ea typeface="나눔고딕"/>
            </a:endParaRPr>
          </a:p>
          <a:p>
            <a:r>
              <a:rPr lang="ko-KR" sz="2000" dirty="0" err="1">
                <a:solidFill>
                  <a:srgbClr val="FFFFFF"/>
                </a:solidFill>
                <a:latin typeface="나눔고딕"/>
                <a:ea typeface="나눔고딕"/>
              </a:rPr>
              <a:t>self-attiotion</a:t>
            </a:r>
            <a:r>
              <a:rPr lang="ko-KR" sz="2000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ko-KR" sz="2000" dirty="0" err="1">
                <a:solidFill>
                  <a:srgbClr val="FFFFFF"/>
                </a:solidFill>
                <a:latin typeface="나눔고딕"/>
                <a:ea typeface="나눔고딕"/>
              </a:rPr>
              <a:t>layer를</a:t>
            </a:r>
            <a:r>
              <a:rPr lang="ko-KR" sz="2000" dirty="0">
                <a:solidFill>
                  <a:srgbClr val="FFFFFF"/>
                </a:solidFill>
                <a:latin typeface="나눔고딕"/>
                <a:ea typeface="나눔고딕"/>
              </a:rPr>
              <a:t> 여러 개 사용</a:t>
            </a:r>
            <a:r>
              <a:rPr lang="ko-KR" altLang="en-US" sz="2000" dirty="0">
                <a:solidFill>
                  <a:srgbClr val="FFFFFF"/>
                </a:solidFill>
                <a:latin typeface="나눔고딕"/>
                <a:ea typeface="나눔고딕"/>
              </a:rPr>
              <a:t> </a:t>
            </a:r>
            <a:r>
              <a:rPr lang="en-US" altLang="ko-KR" sz="2000" dirty="0">
                <a:solidFill>
                  <a:srgbClr val="FFFFFF"/>
                </a:solidFill>
                <a:latin typeface="나눔고딕"/>
                <a:ea typeface="나눔고딕"/>
              </a:rPr>
              <a:t>&gt;</a:t>
            </a:r>
            <a:r>
              <a:rPr lang="ko-KR" altLang="en-US" sz="2000" dirty="0">
                <a:solidFill>
                  <a:srgbClr val="FFFFFF"/>
                </a:solidFill>
                <a:latin typeface="나눔고딕"/>
                <a:ea typeface="나눔고딕"/>
              </a:rPr>
              <a:t> 문장에 포함되어 있는 </a:t>
            </a:r>
            <a:r>
              <a:rPr lang="ko-KR" altLang="en-US" sz="2000" dirty="0" err="1">
                <a:solidFill>
                  <a:srgbClr val="FFFFFF"/>
                </a:solidFill>
                <a:latin typeface="나눔고딕"/>
                <a:ea typeface="나눔고딕"/>
              </a:rPr>
              <a:t>token</a:t>
            </a:r>
            <a:r>
              <a:rPr lang="ko-KR" altLang="en-US" sz="2000" dirty="0">
                <a:solidFill>
                  <a:srgbClr val="FFFFFF"/>
                </a:solidFill>
                <a:latin typeface="나눔고딕"/>
                <a:ea typeface="나눔고딕"/>
              </a:rPr>
              <a:t> 사이의 의미 관계를 잘 추출</a:t>
            </a:r>
            <a:endParaRPr lang="ko-KR" dirty="0">
              <a:solidFill>
                <a:srgbClr val="000000"/>
              </a:solidFill>
              <a:latin typeface="맑은 고딕" panose="020F0502020204030204"/>
              <a:ea typeface="맑은 고딕" panose="020B0503020000020004" pitchFamily="34" charset="-127"/>
            </a:endParaRPr>
          </a:p>
          <a:p>
            <a:endParaRPr lang="ko-KR" altLang="en-US" sz="2000" dirty="0">
              <a:solidFill>
                <a:srgbClr val="FFFFFF"/>
              </a:solidFill>
              <a:latin typeface="나눔고딕"/>
              <a:ea typeface="나눔고딕"/>
            </a:endParaRPr>
          </a:p>
          <a:p>
            <a:r>
              <a:rPr lang="ko-KR" sz="2000" dirty="0" err="1">
                <a:solidFill>
                  <a:srgbClr val="FFFFFF"/>
                </a:solidFill>
                <a:latin typeface="나눔고딕"/>
                <a:ea typeface="나눔고딕"/>
              </a:rPr>
              <a:t>decoder</a:t>
            </a:r>
            <a:r>
              <a:rPr lang="ko-KR" altLang="en-US" sz="2000" dirty="0" err="1">
                <a:solidFill>
                  <a:srgbClr val="FFFFFF"/>
                </a:solidFill>
                <a:latin typeface="나눔고딕"/>
                <a:ea typeface="나눔고딕"/>
              </a:rPr>
              <a:t>를</a:t>
            </a:r>
            <a:r>
              <a:rPr lang="ko-KR" altLang="en-US" sz="2000" dirty="0">
                <a:solidFill>
                  <a:srgbClr val="FFFFFF"/>
                </a:solidFill>
                <a:latin typeface="나눔고딕"/>
                <a:ea typeface="나눔고딕"/>
              </a:rPr>
              <a:t> 사용하지 않음</a:t>
            </a:r>
            <a:endParaRPr lang="ko-KR"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2C58BB-85D9-80E2-CE50-AA45FC7A6DCD}"/>
              </a:ext>
            </a:extLst>
          </p:cNvPr>
          <p:cNvSpPr txBox="1"/>
          <p:nvPr/>
        </p:nvSpPr>
        <p:spPr>
          <a:xfrm>
            <a:off x="8851900" y="5094816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  <a:latin typeface="나눔고딕"/>
                <a:ea typeface="맑은 고딕"/>
              </a:rPr>
              <a:t>WorldPiece</a:t>
            </a:r>
            <a:r>
              <a:rPr lang="en-US" altLang="ko-KR" sz="2000" dirty="0">
                <a:solidFill>
                  <a:schemeClr val="bg1"/>
                </a:solidFill>
                <a:latin typeface="나눔고딕"/>
                <a:ea typeface="맑은 고딕"/>
              </a:rPr>
              <a:t> </a:t>
            </a:r>
            <a:r>
              <a:rPr lang="ko-KR" sz="2000" dirty="0">
                <a:solidFill>
                  <a:schemeClr val="bg1"/>
                </a:solidFill>
                <a:latin typeface="나눔고딕"/>
                <a:ea typeface="나눔고딕"/>
              </a:rPr>
              <a:t>방법</a:t>
            </a:r>
            <a:r>
              <a:rPr lang="ko-KR" altLang="en-US" sz="2000" dirty="0">
                <a:solidFill>
                  <a:schemeClr val="bg1"/>
                </a:solidFill>
                <a:latin typeface="나눔고딕"/>
                <a:ea typeface="나눔고딕"/>
              </a:rPr>
              <a:t> 사용</a:t>
            </a:r>
            <a:endParaRPr lang="ko-KR" altLang="en-US" sz="2000" dirty="0">
              <a:solidFill>
                <a:schemeClr val="bg1"/>
              </a:solidFill>
              <a:latin typeface="맑은 고딕" panose="020F0502020204030204"/>
              <a:ea typeface="맑은 고딕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0D79D2B-71FD-76DA-0731-5DCB862E4AFB}"/>
              </a:ext>
            </a:extLst>
          </p:cNvPr>
          <p:cNvCxnSpPr/>
          <p:nvPr/>
        </p:nvCxnSpPr>
        <p:spPr>
          <a:xfrm flipV="1">
            <a:off x="7691966" y="5346699"/>
            <a:ext cx="1104900" cy="30268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898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BC72BB-F383-E6A5-BEEF-B749A3D97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259" y="1103377"/>
            <a:ext cx="10515600" cy="1325563"/>
          </a:xfrm>
        </p:spPr>
        <p:txBody>
          <a:bodyPr/>
          <a:lstStyle/>
          <a:p>
            <a:r>
              <a:rPr lang="ko-KR" altLang="en-US" b="1" dirty="0">
                <a:solidFill>
                  <a:schemeClr val="bg1"/>
                </a:solidFill>
                <a:latin typeface="나눔고딕"/>
                <a:ea typeface="나눔고딕"/>
              </a:rPr>
              <a:t>Transfer </a:t>
            </a:r>
            <a:r>
              <a:rPr lang="ko-KR" altLang="en-US" b="1" dirty="0" err="1">
                <a:solidFill>
                  <a:schemeClr val="bg1"/>
                </a:solidFill>
                <a:latin typeface="나눔고딕"/>
                <a:ea typeface="나눔고딕"/>
              </a:rPr>
              <a:t>Learning</a:t>
            </a:r>
            <a:r>
              <a:rPr lang="ko-KR" altLang="en-US" b="1" dirty="0">
                <a:solidFill>
                  <a:schemeClr val="bg1"/>
                </a:solidFill>
                <a:latin typeface="나눔고딕"/>
                <a:ea typeface="나눔고딕"/>
              </a:rPr>
              <a:t> -</a:t>
            </a:r>
            <a:br>
              <a:rPr lang="ko-KR" altLang="en-US" b="1" dirty="0">
                <a:solidFill>
                  <a:schemeClr val="bg1"/>
                </a:solidFill>
                <a:latin typeface="나눔고딕"/>
                <a:ea typeface="나눔고딕"/>
              </a:rPr>
            </a:br>
            <a:r>
              <a:rPr lang="ko-KR" altLang="en-US" b="1" dirty="0" err="1">
                <a:solidFill>
                  <a:schemeClr val="bg1"/>
                </a:solidFill>
                <a:latin typeface="나눔고딕"/>
                <a:ea typeface="나눔고딕"/>
              </a:rPr>
              <a:t>cls</a:t>
            </a:r>
            <a:r>
              <a:rPr lang="ko-KR" altLang="en-US" b="1" dirty="0">
                <a:solidFill>
                  <a:schemeClr val="bg1"/>
                </a:solidFill>
                <a:latin typeface="나눔고딕"/>
                <a:ea typeface="나눔고딕"/>
              </a:rPr>
              <a:t> </a:t>
            </a:r>
            <a:r>
              <a:rPr lang="ko-KR" altLang="en-US" b="1" dirty="0" err="1">
                <a:solidFill>
                  <a:schemeClr val="bg1"/>
                </a:solidFill>
                <a:latin typeface="나눔고딕"/>
                <a:ea typeface="나눔고딕"/>
              </a:rPr>
              <a:t>Embedding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EC08E6-071E-0642-683B-3D3F533E0476}"/>
              </a:ext>
            </a:extLst>
          </p:cNvPr>
          <p:cNvSpPr txBox="1"/>
          <p:nvPr/>
        </p:nvSpPr>
        <p:spPr>
          <a:xfrm>
            <a:off x="245327" y="273204"/>
            <a:ext cx="172100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800">
                <a:solidFill>
                  <a:srgbClr val="FFFFFF"/>
                </a:solidFill>
                <a:latin typeface="나눔고딕"/>
                <a:ea typeface="맑은 고딕"/>
              </a:rPr>
              <a:t>Main</a:t>
            </a:r>
            <a:endParaRPr lang="ko-KR" sz="4800">
              <a:solidFill>
                <a:srgbClr val="FFFFFF"/>
              </a:solidFill>
              <a:latin typeface="나눔고딕"/>
              <a:ea typeface="나눔고딕"/>
            </a:endParaRPr>
          </a:p>
        </p:txBody>
      </p:sp>
      <p:pic>
        <p:nvPicPr>
          <p:cNvPr id="3" name="그림 8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DEC69B31-D338-02C4-B0E9-EC962117A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650" y="1182486"/>
            <a:ext cx="4447116" cy="5106861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C421B753-FD95-7FB9-BB26-19F97909C4E0}"/>
              </a:ext>
            </a:extLst>
          </p:cNvPr>
          <p:cNvSpPr/>
          <p:nvPr/>
        </p:nvSpPr>
        <p:spPr>
          <a:xfrm>
            <a:off x="7736417" y="5884333"/>
            <a:ext cx="709084" cy="51858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1057957-718D-AF9C-1E4C-0397E540940F}"/>
              </a:ext>
            </a:extLst>
          </p:cNvPr>
          <p:cNvSpPr/>
          <p:nvPr/>
        </p:nvSpPr>
        <p:spPr>
          <a:xfrm>
            <a:off x="11154833" y="5884332"/>
            <a:ext cx="709084" cy="51858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DB6367-A544-C4DA-21E8-4951E996BF90}"/>
              </a:ext>
            </a:extLst>
          </p:cNvPr>
          <p:cNvSpPr txBox="1"/>
          <p:nvPr/>
        </p:nvSpPr>
        <p:spPr>
          <a:xfrm>
            <a:off x="565150" y="2861733"/>
            <a:ext cx="6436783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나눔고딕"/>
                <a:ea typeface="맑은 고딕"/>
                <a:cs typeface="Times New Roman"/>
              </a:rPr>
              <a:t>[CLS] </a:t>
            </a:r>
            <a:r>
              <a:rPr lang="ko-KR" sz="2000" dirty="0">
                <a:solidFill>
                  <a:srgbClr val="FFFFFF"/>
                </a:solidFill>
                <a:latin typeface="나눔고딕"/>
                <a:ea typeface="나눔고딕"/>
              </a:rPr>
              <a:t>토큰은 문장의 시작 부분에</a:t>
            </a:r>
            <a:r>
              <a:rPr lang="en-US" altLang="ko-KR" sz="2000" dirty="0">
                <a:solidFill>
                  <a:srgbClr val="FFFFFF"/>
                </a:solidFill>
                <a:latin typeface="나눔고딕"/>
                <a:ea typeface="맑은 고딕"/>
              </a:rPr>
              <a:t>, [SEP] </a:t>
            </a:r>
            <a:r>
              <a:rPr lang="ko-KR" sz="2000" dirty="0">
                <a:solidFill>
                  <a:srgbClr val="FFFFFF"/>
                </a:solidFill>
                <a:latin typeface="나눔고딕"/>
                <a:ea typeface="나눔고딕"/>
              </a:rPr>
              <a:t>토큰은 끝에 추가</a:t>
            </a:r>
            <a:endParaRPr lang="ko-KR" altLang="en-US" sz="2000" dirty="0">
              <a:solidFill>
                <a:srgbClr val="FFFFFF"/>
              </a:solidFill>
              <a:latin typeface="나눔고딕"/>
              <a:ea typeface="나눔고딕"/>
            </a:endParaRPr>
          </a:p>
          <a:p>
            <a:endParaRPr lang="ko-KR" sz="2000" dirty="0">
              <a:solidFill>
                <a:srgbClr val="FFFFFF"/>
              </a:solidFill>
              <a:latin typeface="나눔고딕"/>
              <a:ea typeface="나눔고딕"/>
            </a:endParaRPr>
          </a:p>
          <a:p>
            <a:r>
              <a:rPr lang="en-US" altLang="ko-KR" sz="2000" dirty="0">
                <a:solidFill>
                  <a:srgbClr val="FFFFFF"/>
                </a:solidFill>
                <a:latin typeface="나눔고딕"/>
                <a:ea typeface="나눔고딕"/>
              </a:rPr>
              <a:t>[CLS]</a:t>
            </a:r>
            <a:r>
              <a:rPr lang="ko-KR" altLang="en-US" sz="2000" dirty="0">
                <a:solidFill>
                  <a:srgbClr val="FFFFFF"/>
                </a:solidFill>
                <a:latin typeface="나눔고딕"/>
                <a:ea typeface="나눔고딕"/>
              </a:rPr>
              <a:t> 토큰은 문장 전체에 대한 표현, </a:t>
            </a:r>
            <a:r>
              <a:rPr lang="ko-KR" altLang="en-US" sz="2000" dirty="0">
                <a:solidFill>
                  <a:srgbClr val="FFFFFF"/>
                </a:solidFill>
                <a:latin typeface="나눔고딕"/>
                <a:ea typeface="나눔고딕"/>
                <a:cs typeface="+mn-lt"/>
              </a:rPr>
              <a:t>[SEP]을 사용하여 첫 번째 문장과 두 번째 문장을 구별</a:t>
            </a:r>
          </a:p>
          <a:p>
            <a:endParaRPr lang="ko-KR" altLang="en-US" sz="2000" dirty="0">
              <a:solidFill>
                <a:srgbClr val="FFFFFF"/>
              </a:solidFill>
              <a:latin typeface="나눔고딕"/>
              <a:ea typeface="나눔고딕"/>
            </a:endParaRPr>
          </a:p>
          <a:p>
            <a:r>
              <a:rPr lang="ko-KR" sz="2000" dirty="0">
                <a:solidFill>
                  <a:srgbClr val="FFFFFF"/>
                </a:solidFill>
                <a:latin typeface="나눔고딕"/>
                <a:ea typeface="나눔고딕"/>
              </a:rPr>
              <a:t>마지막 블록의 [CLS] 토큰을 사용해서 문장의 </a:t>
            </a:r>
            <a:r>
              <a:rPr lang="ko-KR" sz="2000" dirty="0" err="1">
                <a:solidFill>
                  <a:srgbClr val="FFFFFF"/>
                </a:solidFill>
                <a:latin typeface="나눔고딕"/>
                <a:ea typeface="나눔고딕"/>
              </a:rPr>
              <a:t>피쳐를</a:t>
            </a:r>
            <a:r>
              <a:rPr lang="ko-KR" sz="2000" dirty="0">
                <a:solidFill>
                  <a:srgbClr val="FFFFFF"/>
                </a:solidFill>
                <a:latin typeface="나눔고딕"/>
                <a:ea typeface="나눔고딕"/>
              </a:rPr>
              <a:t> 뽑고, </a:t>
            </a:r>
            <a:r>
              <a:rPr lang="ko-KR" sz="2000" dirty="0" err="1">
                <a:solidFill>
                  <a:srgbClr val="FFFFFF"/>
                </a:solidFill>
                <a:latin typeface="나눔고딕"/>
                <a:ea typeface="나눔고딕"/>
              </a:rPr>
              <a:t>피쳐</a:t>
            </a:r>
            <a:r>
              <a:rPr lang="ko-KR" sz="2000" dirty="0">
                <a:solidFill>
                  <a:srgbClr val="FFFFFF"/>
                </a:solidFill>
                <a:latin typeface="나눔고딕"/>
                <a:ea typeface="나눔고딕"/>
              </a:rPr>
              <a:t> 데이터를 활용해서 분류기를 학습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988188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BC72BB-F383-E6A5-BEEF-B749A3D97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76" y="764710"/>
            <a:ext cx="10515600" cy="1325563"/>
          </a:xfrm>
        </p:spPr>
        <p:txBody>
          <a:bodyPr/>
          <a:lstStyle/>
          <a:p>
            <a:r>
              <a:rPr lang="ko-KR" altLang="en-US" b="1">
                <a:solidFill>
                  <a:schemeClr val="bg1"/>
                </a:solidFill>
                <a:latin typeface="나눔고딕"/>
                <a:ea typeface="나눔고딕"/>
              </a:rPr>
              <a:t>Transfer </a:t>
            </a:r>
            <a:r>
              <a:rPr lang="ko-KR" altLang="en-US" b="1" err="1">
                <a:solidFill>
                  <a:schemeClr val="bg1"/>
                </a:solidFill>
                <a:latin typeface="나눔고딕"/>
                <a:ea typeface="나눔고딕"/>
              </a:rPr>
              <a:t>Learning</a:t>
            </a:r>
            <a:endParaRPr lang="ko-KR" err="1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EC08E6-071E-0642-683B-3D3F533E0476}"/>
              </a:ext>
            </a:extLst>
          </p:cNvPr>
          <p:cNvSpPr txBox="1"/>
          <p:nvPr/>
        </p:nvSpPr>
        <p:spPr>
          <a:xfrm>
            <a:off x="245327" y="273204"/>
            <a:ext cx="172100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800">
                <a:solidFill>
                  <a:srgbClr val="FFFFFF"/>
                </a:solidFill>
                <a:latin typeface="나눔고딕"/>
                <a:ea typeface="맑은 고딕"/>
              </a:rPr>
              <a:t>Main</a:t>
            </a:r>
            <a:endParaRPr lang="ko-KR" sz="4800">
              <a:solidFill>
                <a:srgbClr val="FFFFFF"/>
              </a:solidFill>
              <a:latin typeface="나눔고딕"/>
              <a:ea typeface="나눔고딕"/>
            </a:endParaRPr>
          </a:p>
        </p:txBody>
      </p:sp>
      <p:pic>
        <p:nvPicPr>
          <p:cNvPr id="3" name="그림 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9E6EFDB-30EA-9B10-6C0A-E52F5B464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694" y="1945010"/>
            <a:ext cx="8277726" cy="435606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FB03F16-CDF6-15DE-2B05-F68DC15B992A}"/>
              </a:ext>
            </a:extLst>
          </p:cNvPr>
          <p:cNvSpPr/>
          <p:nvPr/>
        </p:nvSpPr>
        <p:spPr>
          <a:xfrm>
            <a:off x="2095500" y="3079751"/>
            <a:ext cx="8000999" cy="455084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C62E83-15B5-6FB4-853C-FB71BFFB3AC7}"/>
              </a:ext>
            </a:extLst>
          </p:cNvPr>
          <p:cNvSpPr/>
          <p:nvPr/>
        </p:nvSpPr>
        <p:spPr>
          <a:xfrm>
            <a:off x="2095499" y="4169834"/>
            <a:ext cx="8000999" cy="97366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981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5C785C-44E6-9ED9-0530-1BC12A57A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867" y="735542"/>
            <a:ext cx="10515600" cy="1325563"/>
          </a:xfrm>
        </p:spPr>
        <p:txBody>
          <a:bodyPr/>
          <a:lstStyle/>
          <a:p>
            <a:r>
              <a:rPr lang="en-US" altLang="ko-KR" dirty="0" err="1">
                <a:solidFill>
                  <a:schemeClr val="bg1"/>
                </a:solidFill>
                <a:latin typeface="나눔고딕"/>
                <a:ea typeface="맑은 고딕"/>
              </a:rPr>
              <a:t>LinearSVC</a:t>
            </a:r>
            <a:r>
              <a:rPr lang="en-US" altLang="ko-KR" dirty="0">
                <a:solidFill>
                  <a:schemeClr val="bg1"/>
                </a:solidFill>
                <a:latin typeface="나눔고딕"/>
                <a:ea typeface="맑은 고딕"/>
              </a:rPr>
              <a:t> -&gt; Accuracy: 0.8266</a:t>
            </a:r>
            <a:endParaRPr lang="ko-KR" altLang="en-US">
              <a:solidFill>
                <a:schemeClr val="bg1"/>
              </a:solidFill>
              <a:latin typeface="나눔고딕"/>
              <a:ea typeface="나눔고딕"/>
            </a:endParaRPr>
          </a:p>
        </p:txBody>
      </p:sp>
      <p:pic>
        <p:nvPicPr>
          <p:cNvPr id="4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C9E8530-303B-099B-9FEF-3B255E972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984" y="1880600"/>
            <a:ext cx="6087532" cy="45784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DAAF7D-CA1C-8D5C-0671-F0D5591C7E51}"/>
              </a:ext>
            </a:extLst>
          </p:cNvPr>
          <p:cNvSpPr txBox="1"/>
          <p:nvPr/>
        </p:nvSpPr>
        <p:spPr>
          <a:xfrm>
            <a:off x="7994650" y="1877482"/>
            <a:ext cx="376978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000" dirty="0" err="1">
                <a:solidFill>
                  <a:srgbClr val="FFFFFF"/>
                </a:solidFill>
                <a:latin typeface="나눔고딕"/>
                <a:ea typeface="나눔고딕"/>
              </a:rPr>
              <a:t>머신러닝으로</a:t>
            </a:r>
            <a:r>
              <a:rPr lang="ko-KR" altLang="en-US" sz="3000" dirty="0">
                <a:solidFill>
                  <a:srgbClr val="FFFFFF"/>
                </a:solidFill>
                <a:latin typeface="나눔고딕"/>
                <a:ea typeface="나눔고딕"/>
              </a:rPr>
              <a:t> 베이스 모델을 돌려본 결과</a:t>
            </a:r>
            <a:endParaRPr lang="ko-KR" altLang="en-US" sz="3000" dirty="0" err="1">
              <a:solidFill>
                <a:srgbClr val="FFFFFF"/>
              </a:solidFill>
              <a:latin typeface="나눔고딕"/>
              <a:ea typeface="나눔고딕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97CBF498-9F42-9571-1412-FDE41104FBE7}"/>
              </a:ext>
            </a:extLst>
          </p:cNvPr>
          <p:cNvSpPr/>
          <p:nvPr/>
        </p:nvSpPr>
        <p:spPr>
          <a:xfrm>
            <a:off x="9249833" y="3344332"/>
            <a:ext cx="994833" cy="1090083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7F35C2-1B50-7457-38EC-E145B61733E8}"/>
              </a:ext>
            </a:extLst>
          </p:cNvPr>
          <p:cNvSpPr txBox="1"/>
          <p:nvPr/>
        </p:nvSpPr>
        <p:spPr>
          <a:xfrm>
            <a:off x="8121651" y="4883151"/>
            <a:ext cx="351578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000" dirty="0">
                <a:solidFill>
                  <a:srgbClr val="FFFFFF"/>
                </a:solidFill>
                <a:latin typeface="나눔고딕"/>
                <a:ea typeface="나눔고딕"/>
              </a:rPr>
              <a:t>이것보다는 높게</a:t>
            </a:r>
            <a:r>
              <a:rPr lang="en-US" altLang="ko-KR" sz="3000" dirty="0">
                <a:solidFill>
                  <a:srgbClr val="FFFFFF"/>
                </a:solidFill>
                <a:latin typeface="나눔고딕"/>
                <a:ea typeface="나눔고딕"/>
              </a:rPr>
              <a:t>!!</a:t>
            </a:r>
            <a:endParaRPr lang="ko-KR" altLang="en-US" sz="3000" dirty="0">
              <a:solidFill>
                <a:srgbClr val="FFFFFF"/>
              </a:solidFill>
              <a:latin typeface="나눔고딕"/>
              <a:ea typeface="나눔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969E1D-50A9-A3E1-9474-5FD3D2F1B684}"/>
              </a:ext>
            </a:extLst>
          </p:cNvPr>
          <p:cNvSpPr txBox="1"/>
          <p:nvPr/>
        </p:nvSpPr>
        <p:spPr>
          <a:xfrm>
            <a:off x="245327" y="273204"/>
            <a:ext cx="172100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800">
                <a:solidFill>
                  <a:srgbClr val="FFFFFF"/>
                </a:solidFill>
                <a:latin typeface="나눔고딕"/>
                <a:ea typeface="맑은 고딕"/>
              </a:rPr>
              <a:t>Main</a:t>
            </a:r>
            <a:endParaRPr lang="ko-KR" sz="4800">
              <a:solidFill>
                <a:srgbClr val="FFFFFF"/>
              </a:solidFill>
              <a:latin typeface="나눔고딕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9620110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5C785C-44E6-9ED9-0530-1BC12A57A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533" y="799042"/>
            <a:ext cx="10515600" cy="2015468"/>
          </a:xfrm>
        </p:spPr>
        <p:txBody>
          <a:bodyPr/>
          <a:lstStyle/>
          <a:p>
            <a:r>
              <a:rPr lang="en-US" altLang="ko-KR" dirty="0" err="1">
                <a:solidFill>
                  <a:schemeClr val="bg1"/>
                </a:solidFill>
                <a:latin typeface="나눔고딕"/>
                <a:ea typeface="맑은 고딕"/>
              </a:rPr>
              <a:t>Bert_base</a:t>
            </a:r>
            <a:r>
              <a:rPr lang="en-US" altLang="ko-KR" sz="2800" dirty="0">
                <a:solidFill>
                  <a:schemeClr val="bg1"/>
                </a:solidFill>
                <a:latin typeface="나눔고딕"/>
                <a:ea typeface="맑은 고딕"/>
              </a:rPr>
              <a:t>(w/o data augmentation &amp; 10epoch)</a:t>
            </a:r>
            <a:br>
              <a:rPr lang="en-US" altLang="ko-KR" sz="2800" dirty="0">
                <a:latin typeface="나눔고딕"/>
              </a:rPr>
            </a:br>
            <a:r>
              <a:rPr lang="en-US" altLang="ko-KR" sz="2800" dirty="0">
                <a:solidFill>
                  <a:schemeClr val="bg1"/>
                </a:solidFill>
                <a:latin typeface="나눔고딕"/>
                <a:ea typeface="맑은 고딕"/>
              </a:rPr>
              <a:t>                         </a:t>
            </a:r>
            <a:r>
              <a:rPr lang="en-US" altLang="ko-KR" dirty="0">
                <a:solidFill>
                  <a:schemeClr val="bg1"/>
                </a:solidFill>
                <a:latin typeface="나눔고딕"/>
                <a:ea typeface="맑은 고딕"/>
              </a:rPr>
              <a:t>-&gt; Accuracy: 0.8759</a:t>
            </a:r>
            <a:endParaRPr lang="ko-KR" altLang="en-US" dirty="0">
              <a:solidFill>
                <a:schemeClr val="bg1"/>
              </a:solidFill>
              <a:latin typeface="나눔고딕"/>
              <a:ea typeface="나눔고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3286C8-78B1-E321-B985-B0E29A551C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69"/>
          <a:stretch/>
        </p:blipFill>
        <p:spPr>
          <a:xfrm>
            <a:off x="282635" y="2722130"/>
            <a:ext cx="9234335" cy="37371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7316B35-C4CC-C4ED-7242-DA4BB3909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4626" y="2722130"/>
            <a:ext cx="2114766" cy="37056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01BED8-BC7A-BB79-769C-19D38D1DC698}"/>
              </a:ext>
            </a:extLst>
          </p:cNvPr>
          <p:cNvSpPr txBox="1"/>
          <p:nvPr/>
        </p:nvSpPr>
        <p:spPr>
          <a:xfrm>
            <a:off x="245327" y="273204"/>
            <a:ext cx="172100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800">
                <a:solidFill>
                  <a:srgbClr val="FFFFFF"/>
                </a:solidFill>
                <a:latin typeface="나눔고딕"/>
                <a:ea typeface="맑은 고딕"/>
              </a:rPr>
              <a:t>Main</a:t>
            </a:r>
            <a:endParaRPr lang="ko-KR" sz="4800">
              <a:solidFill>
                <a:srgbClr val="FFFFFF"/>
              </a:solidFill>
              <a:latin typeface="나눔고딕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55000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5C785C-44E6-9ED9-0530-1BC12A57A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042"/>
            <a:ext cx="10515600" cy="2015468"/>
          </a:xfrm>
        </p:spPr>
        <p:txBody>
          <a:bodyPr/>
          <a:lstStyle/>
          <a:p>
            <a:r>
              <a:rPr lang="en-US" altLang="ko-KR" dirty="0" err="1">
                <a:solidFill>
                  <a:schemeClr val="bg1"/>
                </a:solidFill>
                <a:latin typeface="나눔고딕"/>
                <a:ea typeface="맑은 고딕"/>
              </a:rPr>
              <a:t>Bert_base</a:t>
            </a:r>
            <a:r>
              <a:rPr lang="en-US" altLang="ko-KR" sz="2800" dirty="0">
                <a:solidFill>
                  <a:schemeClr val="bg1"/>
                </a:solidFill>
                <a:latin typeface="나눔고딕"/>
                <a:ea typeface="맑은 고딕"/>
              </a:rPr>
              <a:t>(with data augmentation &amp; 3epoch)</a:t>
            </a:r>
            <a:br>
              <a:rPr lang="en-US" altLang="ko-KR" sz="2800" dirty="0">
                <a:latin typeface="나눔고딕"/>
              </a:rPr>
            </a:br>
            <a:r>
              <a:rPr lang="en-US" altLang="ko-KR" sz="2800" dirty="0">
                <a:solidFill>
                  <a:schemeClr val="bg1"/>
                </a:solidFill>
                <a:latin typeface="나눔고딕"/>
                <a:ea typeface="맑은 고딕"/>
              </a:rPr>
              <a:t>                             </a:t>
            </a:r>
            <a:r>
              <a:rPr lang="en-US" altLang="ko-KR" dirty="0">
                <a:solidFill>
                  <a:schemeClr val="bg1"/>
                </a:solidFill>
                <a:latin typeface="나눔고딕"/>
                <a:ea typeface="맑은 고딕"/>
              </a:rPr>
              <a:t>-&gt; Accuracy: 0.8962</a:t>
            </a:r>
            <a:endParaRPr lang="ko-KR" altLang="en-US" dirty="0">
              <a:solidFill>
                <a:schemeClr val="bg1"/>
              </a:solidFill>
              <a:latin typeface="나눔고딕"/>
              <a:ea typeface="맑은 고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D81283-3E22-7E4E-5B19-50E6908E4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85" y="2406589"/>
            <a:ext cx="7597624" cy="40650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6EB774-30E6-67DB-4E5A-EAB7EF41B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9527" y="2681222"/>
            <a:ext cx="2314440" cy="19219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C56A2-E3BF-8999-BB6B-432F39929E18}"/>
              </a:ext>
            </a:extLst>
          </p:cNvPr>
          <p:cNvSpPr txBox="1"/>
          <p:nvPr/>
        </p:nvSpPr>
        <p:spPr>
          <a:xfrm>
            <a:off x="245327" y="273204"/>
            <a:ext cx="172100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800">
                <a:solidFill>
                  <a:srgbClr val="FFFFFF"/>
                </a:solidFill>
                <a:latin typeface="나눔고딕"/>
                <a:ea typeface="맑은 고딕"/>
              </a:rPr>
              <a:t>Main</a:t>
            </a:r>
            <a:endParaRPr lang="ko-KR" sz="4800">
              <a:solidFill>
                <a:srgbClr val="FFFFFF"/>
              </a:solidFill>
              <a:latin typeface="나눔고딕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478172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1FCB10-FFA6-78F8-3BE2-CE9A1B603719}"/>
              </a:ext>
            </a:extLst>
          </p:cNvPr>
          <p:cNvSpPr txBox="1"/>
          <p:nvPr/>
        </p:nvSpPr>
        <p:spPr>
          <a:xfrm>
            <a:off x="245327" y="273204"/>
            <a:ext cx="172100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800">
                <a:solidFill>
                  <a:srgbClr val="FFFFFF"/>
                </a:solidFill>
                <a:latin typeface="나눔고딕"/>
                <a:ea typeface="맑은 고딕"/>
              </a:rPr>
              <a:t>Intro</a:t>
            </a:r>
            <a:r>
              <a:rPr lang="ko-KR" sz="4800">
                <a:solidFill>
                  <a:srgbClr val="FFFFFF"/>
                </a:solidFill>
                <a:latin typeface="나눔고딕"/>
                <a:ea typeface="나눔고딕"/>
              </a:rPr>
              <a:t>​</a:t>
            </a:r>
            <a:endParaRPr lang="ko-KR" altLang="en-US">
              <a:latin typeface="나눔고딕"/>
              <a:ea typeface="나눔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B7C77E-3587-4858-5FCC-09E5B40F259A}"/>
              </a:ext>
            </a:extLst>
          </p:cNvPr>
          <p:cNvSpPr txBox="1"/>
          <p:nvPr/>
        </p:nvSpPr>
        <p:spPr>
          <a:xfrm>
            <a:off x="301083" y="1304693"/>
            <a:ext cx="2743200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ko-KR" sz="2500">
                <a:solidFill>
                  <a:srgbClr val="FFFFFF"/>
                </a:solidFill>
                <a:latin typeface="나눔고딕"/>
                <a:ea typeface="나눔고딕"/>
                <a:cs typeface="Arial"/>
              </a:rPr>
              <a:t>팀원 소개​</a:t>
            </a:r>
          </a:p>
        </p:txBody>
      </p:sp>
      <p:pic>
        <p:nvPicPr>
          <p:cNvPr id="7" name="그림 11" descr="픽셀, 만화 영화이(가) 표시된 사진&#10;&#10;자동 생성된 설명">
            <a:extLst>
              <a:ext uri="{FF2B5EF4-FFF2-40B4-BE49-F238E27FC236}">
                <a16:creationId xmlns:a16="http://schemas.microsoft.com/office/drawing/2014/main" id="{44562C62-67A7-C808-FD22-6E35AA15E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296" y="2051958"/>
            <a:ext cx="1689570" cy="1924398"/>
          </a:xfrm>
          <a:prstGeom prst="rect">
            <a:avLst/>
          </a:prstGeom>
        </p:spPr>
      </p:pic>
      <p:pic>
        <p:nvPicPr>
          <p:cNvPr id="8" name="그림 8" descr="픽셀이(가) 표시된 사진&#10;&#10;자동 생성된 설명">
            <a:extLst>
              <a:ext uri="{FF2B5EF4-FFF2-40B4-BE49-F238E27FC236}">
                <a16:creationId xmlns:a16="http://schemas.microsoft.com/office/drawing/2014/main" id="{8813078F-BD9C-1CD0-8201-95042C2DC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652" y="2137228"/>
            <a:ext cx="1239426" cy="1931224"/>
          </a:xfrm>
          <a:prstGeom prst="rect">
            <a:avLst/>
          </a:prstGeom>
        </p:spPr>
      </p:pic>
      <p:pic>
        <p:nvPicPr>
          <p:cNvPr id="9" name="그림 9" descr="픽셀이(가) 표시된 사진&#10;&#10;자동 생성된 설명">
            <a:extLst>
              <a:ext uri="{FF2B5EF4-FFF2-40B4-BE49-F238E27FC236}">
                <a16:creationId xmlns:a16="http://schemas.microsoft.com/office/drawing/2014/main" id="{E10E996B-E389-34A8-63F6-83B5CAA0D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335" y="1606010"/>
            <a:ext cx="2940755" cy="2328942"/>
          </a:xfrm>
          <a:prstGeom prst="rect">
            <a:avLst/>
          </a:prstGeom>
        </p:spPr>
      </p:pic>
      <p:pic>
        <p:nvPicPr>
          <p:cNvPr id="10" name="그림 10" descr="픽셀, 스크린샷, 예술, 사각형이(가) 표시된 사진&#10;&#10;자동 생성된 설명">
            <a:extLst>
              <a:ext uri="{FF2B5EF4-FFF2-40B4-BE49-F238E27FC236}">
                <a16:creationId xmlns:a16="http://schemas.microsoft.com/office/drawing/2014/main" id="{14B15DC2-CD7C-0A9E-B60D-4D37FAA12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2715" y="2165762"/>
            <a:ext cx="1912292" cy="20843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613913-1A5D-F569-3AF4-79AC12C5C02D}"/>
              </a:ext>
            </a:extLst>
          </p:cNvPr>
          <p:cNvSpPr txBox="1"/>
          <p:nvPr/>
        </p:nvSpPr>
        <p:spPr>
          <a:xfrm>
            <a:off x="1188907" y="3929360"/>
            <a:ext cx="1200386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500">
                <a:solidFill>
                  <a:srgbClr val="FFFFFF"/>
                </a:solidFill>
                <a:latin typeface="나눔고딕"/>
                <a:ea typeface="나눔고딕"/>
                <a:cs typeface="Arial"/>
              </a:rPr>
              <a:t>김경훈</a:t>
            </a:r>
            <a:endParaRPr lang="ko-KR" sz="2500">
              <a:solidFill>
                <a:srgbClr val="FFFFFF"/>
              </a:solidFill>
              <a:latin typeface="나눔고딕"/>
              <a:ea typeface="나눔고딕"/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251F2-31DC-E26D-D8E0-867A1E9FE59E}"/>
              </a:ext>
            </a:extLst>
          </p:cNvPr>
          <p:cNvSpPr txBox="1"/>
          <p:nvPr/>
        </p:nvSpPr>
        <p:spPr>
          <a:xfrm>
            <a:off x="3086851" y="3918777"/>
            <a:ext cx="1200386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500">
                <a:solidFill>
                  <a:srgbClr val="FFFFFF"/>
                </a:solidFill>
                <a:latin typeface="나눔고딕"/>
                <a:ea typeface="나눔고딕"/>
                <a:cs typeface="Arial"/>
              </a:rPr>
              <a:t>김다인</a:t>
            </a:r>
            <a:endParaRPr lang="ko-KR" sz="2500">
              <a:solidFill>
                <a:srgbClr val="FFFFFF"/>
              </a:solidFill>
              <a:latin typeface="나눔고딕"/>
              <a:ea typeface="나눔고딕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B397EE-89D6-5B4B-95E7-9182C272E243}"/>
              </a:ext>
            </a:extLst>
          </p:cNvPr>
          <p:cNvSpPr txBox="1"/>
          <p:nvPr/>
        </p:nvSpPr>
        <p:spPr>
          <a:xfrm>
            <a:off x="5102388" y="3929360"/>
            <a:ext cx="1200386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500">
                <a:solidFill>
                  <a:srgbClr val="FFFFFF"/>
                </a:solidFill>
                <a:latin typeface="나눔고딕"/>
                <a:ea typeface="나눔고딕"/>
                <a:cs typeface="Arial"/>
              </a:rPr>
              <a:t>김용석</a:t>
            </a:r>
            <a:endParaRPr lang="ko-KR" sz="2500">
              <a:solidFill>
                <a:srgbClr val="FFFFFF"/>
              </a:solidFill>
              <a:latin typeface="나눔고딕"/>
              <a:ea typeface="나눔고딕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066B29-B3D2-E530-F7B3-B8ED387D7F78}"/>
              </a:ext>
            </a:extLst>
          </p:cNvPr>
          <p:cNvSpPr txBox="1"/>
          <p:nvPr/>
        </p:nvSpPr>
        <p:spPr>
          <a:xfrm>
            <a:off x="7266091" y="3939943"/>
            <a:ext cx="1200386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500">
                <a:solidFill>
                  <a:srgbClr val="FFFFFF"/>
                </a:solidFill>
                <a:latin typeface="나눔고딕"/>
                <a:ea typeface="나눔고딕"/>
                <a:cs typeface="Arial"/>
              </a:rPr>
              <a:t>김현희</a:t>
            </a:r>
            <a:endParaRPr lang="ko-KR" sz="2500">
              <a:solidFill>
                <a:srgbClr val="FFFFFF"/>
              </a:solidFill>
              <a:latin typeface="나눔고딕"/>
              <a:ea typeface="나눔고딕"/>
              <a:cs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3D749B-552C-FFAC-E5EA-D08C407E20AB}"/>
              </a:ext>
            </a:extLst>
          </p:cNvPr>
          <p:cNvSpPr txBox="1"/>
          <p:nvPr/>
        </p:nvSpPr>
        <p:spPr>
          <a:xfrm>
            <a:off x="9523869" y="3929360"/>
            <a:ext cx="1200386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500">
                <a:solidFill>
                  <a:srgbClr val="FFFFFF"/>
                </a:solidFill>
                <a:latin typeface="나눔고딕"/>
                <a:ea typeface="나눔고딕"/>
                <a:cs typeface="Arial"/>
              </a:rPr>
              <a:t>임지혜</a:t>
            </a:r>
            <a:endParaRPr lang="ko-KR" sz="2500">
              <a:solidFill>
                <a:srgbClr val="FFFFFF"/>
              </a:solidFill>
              <a:latin typeface="나눔고딕"/>
              <a:ea typeface="나눔고딕"/>
              <a:cs typeface="Arial"/>
            </a:endParaRPr>
          </a:p>
        </p:txBody>
      </p:sp>
      <p:pic>
        <p:nvPicPr>
          <p:cNvPr id="3" name="그림 5" descr="픽셀, 구체이(가) 표시된 사진&#10;&#10;자동 생성된 설명">
            <a:extLst>
              <a:ext uri="{FF2B5EF4-FFF2-40B4-BE49-F238E27FC236}">
                <a16:creationId xmlns:a16="http://schemas.microsoft.com/office/drawing/2014/main" id="{02ECD16E-6218-9D30-1B16-45EED61ECA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3658" y="2151063"/>
            <a:ext cx="2070100" cy="175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6093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5C785C-44E6-9ED9-0530-1BC12A57A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042"/>
            <a:ext cx="10515600" cy="2015468"/>
          </a:xfrm>
        </p:spPr>
        <p:txBody>
          <a:bodyPr/>
          <a:lstStyle/>
          <a:p>
            <a:r>
              <a:rPr lang="en-US" altLang="ko-KR" dirty="0" err="1">
                <a:solidFill>
                  <a:schemeClr val="bg1"/>
                </a:solidFill>
                <a:latin typeface="나눔고딕"/>
                <a:ea typeface="맑은 고딕"/>
              </a:rPr>
              <a:t>Bert_base</a:t>
            </a:r>
            <a:r>
              <a:rPr lang="en-US" altLang="ko-KR" sz="2800" dirty="0">
                <a:solidFill>
                  <a:schemeClr val="bg1"/>
                </a:solidFill>
                <a:latin typeface="나눔고딕"/>
                <a:ea typeface="맑은 고딕"/>
              </a:rPr>
              <a:t>(with data augmentation &amp; 10epoch)</a:t>
            </a:r>
            <a:br>
              <a:rPr lang="en-US" altLang="ko-KR" sz="2800" dirty="0">
                <a:latin typeface="나눔고딕"/>
              </a:rPr>
            </a:br>
            <a:r>
              <a:rPr lang="en-US" altLang="ko-KR" sz="2800" dirty="0">
                <a:solidFill>
                  <a:schemeClr val="bg1"/>
                </a:solidFill>
                <a:latin typeface="나눔고딕"/>
                <a:ea typeface="맑은 고딕"/>
              </a:rPr>
              <a:t>                           </a:t>
            </a:r>
            <a:r>
              <a:rPr lang="en-US" altLang="ko-KR" dirty="0">
                <a:solidFill>
                  <a:schemeClr val="bg1"/>
                </a:solidFill>
                <a:latin typeface="나눔고딕"/>
                <a:ea typeface="맑은 고딕"/>
              </a:rPr>
              <a:t>-&gt; Accuracy: 0.9443</a:t>
            </a:r>
            <a:endParaRPr lang="ko-KR" altLang="en-US" dirty="0">
              <a:solidFill>
                <a:schemeClr val="bg1"/>
              </a:solidFill>
              <a:latin typeface="나눔고딕"/>
              <a:ea typeface="나눔고딕"/>
            </a:endParaRPr>
          </a:p>
        </p:txBody>
      </p:sp>
      <p:pic>
        <p:nvPicPr>
          <p:cNvPr id="3" name="그림 3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0588121A-F736-AAE0-5937-DE90B4DDF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13" y="3148527"/>
            <a:ext cx="8508519" cy="2539030"/>
          </a:xfrm>
          <a:prstGeom prst="rect">
            <a:avLst/>
          </a:prstGeom>
        </p:spPr>
      </p:pic>
      <p:pic>
        <p:nvPicPr>
          <p:cNvPr id="4" name="그림 5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E9F93E0C-8264-E3A2-2DBB-CDBCBE9DE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7235" y="854015"/>
            <a:ext cx="1990925" cy="5624422"/>
          </a:xfrm>
          <a:prstGeom prst="rect">
            <a:avLst/>
          </a:prstGeom>
        </p:spPr>
      </p:pic>
      <p:pic>
        <p:nvPicPr>
          <p:cNvPr id="6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1683783-D79C-7615-6882-E88578721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612" y="2406310"/>
            <a:ext cx="7087358" cy="24994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9E492F-CD55-4542-00F3-2D8E02D8BF5E}"/>
              </a:ext>
            </a:extLst>
          </p:cNvPr>
          <p:cNvSpPr txBox="1"/>
          <p:nvPr/>
        </p:nvSpPr>
        <p:spPr>
          <a:xfrm>
            <a:off x="245327" y="273204"/>
            <a:ext cx="172100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800">
                <a:solidFill>
                  <a:srgbClr val="FFFFFF"/>
                </a:solidFill>
                <a:latin typeface="나눔고딕"/>
                <a:ea typeface="맑은 고딕"/>
              </a:rPr>
              <a:t>Main</a:t>
            </a:r>
            <a:endParaRPr lang="ko-KR" sz="4800">
              <a:solidFill>
                <a:srgbClr val="FFFFFF"/>
              </a:solidFill>
              <a:latin typeface="나눔고딕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0618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957986" y="979623"/>
            <a:ext cx="7851465" cy="5068426"/>
            <a:chOff x="3000717" y="1873735"/>
            <a:chExt cx="5793653" cy="3360423"/>
          </a:xfrm>
        </p:grpSpPr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12454" y="3554283"/>
              <a:ext cx="324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/>
            <p:cNvGrpSpPr/>
            <p:nvPr/>
          </p:nvGrpSpPr>
          <p:grpSpPr>
            <a:xfrm>
              <a:off x="3641978" y="2072152"/>
              <a:ext cx="4920996" cy="2795122"/>
              <a:chOff x="3689603" y="2072152"/>
              <a:chExt cx="4920996" cy="2795122"/>
            </a:xfrm>
          </p:grpSpPr>
          <p:sp>
            <p:nvSpPr>
              <p:cNvPr id="45" name="자유형 44">
                <a:extLst>
                  <a:ext uri="{FF2B5EF4-FFF2-40B4-BE49-F238E27FC236}">
                    <a16:creationId xmlns:a16="http://schemas.microsoft.com/office/drawing/2014/main" id="{CC8319A3-25D5-4A01-979B-B8BE28EA283A}"/>
                  </a:ext>
                </a:extLst>
              </p:cNvPr>
              <p:cNvSpPr/>
              <p:nvPr/>
            </p:nvSpPr>
            <p:spPr>
              <a:xfrm>
                <a:off x="6875479" y="2181225"/>
                <a:ext cx="1474770" cy="381000"/>
              </a:xfrm>
              <a:custGeom>
                <a:avLst/>
                <a:gdLst>
                  <a:gd name="connsiteX0" fmla="*/ 167687 w 2044446"/>
                  <a:gd name="connsiteY0" fmla="*/ 0 h 528173"/>
                  <a:gd name="connsiteX1" fmla="*/ 1447680 w 2044446"/>
                  <a:gd name="connsiteY1" fmla="*/ 0 h 528173"/>
                  <a:gd name="connsiteX2" fmla="*/ 1566253 w 2044446"/>
                  <a:gd name="connsiteY2" fmla="*/ 49114 h 528173"/>
                  <a:gd name="connsiteX3" fmla="*/ 1569410 w 2044446"/>
                  <a:gd name="connsiteY3" fmla="*/ 53798 h 528173"/>
                  <a:gd name="connsiteX4" fmla="*/ 1582763 w 2044446"/>
                  <a:gd name="connsiteY4" fmla="*/ 62664 h 528173"/>
                  <a:gd name="connsiteX5" fmla="*/ 1848245 w 2044446"/>
                  <a:gd name="connsiteY5" fmla="*/ 328147 h 528173"/>
                  <a:gd name="connsiteX6" fmla="*/ 1851037 w 2044446"/>
                  <a:gd name="connsiteY6" fmla="*/ 328147 h 528173"/>
                  <a:gd name="connsiteX7" fmla="*/ 1859298 w 2044446"/>
                  <a:gd name="connsiteY7" fmla="*/ 340400 h 528173"/>
                  <a:gd name="connsiteX8" fmla="*/ 1890296 w 2044446"/>
                  <a:gd name="connsiteY8" fmla="*/ 361299 h 528173"/>
                  <a:gd name="connsiteX9" fmla="*/ 1902953 w 2044446"/>
                  <a:gd name="connsiteY9" fmla="*/ 363854 h 528173"/>
                  <a:gd name="connsiteX10" fmla="*/ 2044446 w 2044446"/>
                  <a:gd name="connsiteY10" fmla="*/ 363854 h 528173"/>
                  <a:gd name="connsiteX11" fmla="*/ 2044446 w 2044446"/>
                  <a:gd name="connsiteY11" fmla="*/ 528173 h 528173"/>
                  <a:gd name="connsiteX12" fmla="*/ 0 w 2044446"/>
                  <a:gd name="connsiteY12" fmla="*/ 528173 h 528173"/>
                  <a:gd name="connsiteX13" fmla="*/ 0 w 2044446"/>
                  <a:gd name="connsiteY13" fmla="*/ 448803 h 528173"/>
                  <a:gd name="connsiteX14" fmla="*/ 0 w 2044446"/>
                  <a:gd name="connsiteY14" fmla="*/ 419322 h 528173"/>
                  <a:gd name="connsiteX15" fmla="*/ 0 w 2044446"/>
                  <a:gd name="connsiteY15" fmla="*/ 167687 h 528173"/>
                  <a:gd name="connsiteX16" fmla="*/ 167687 w 2044446"/>
                  <a:gd name="connsiteY16" fmla="*/ 0 h 528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44446" h="528173">
                    <a:moveTo>
                      <a:pt x="167687" y="0"/>
                    </a:moveTo>
                    <a:lnTo>
                      <a:pt x="1447680" y="0"/>
                    </a:lnTo>
                    <a:cubicBezTo>
                      <a:pt x="1493986" y="0"/>
                      <a:pt x="1535908" y="18769"/>
                      <a:pt x="1566253" y="49114"/>
                    </a:cubicBezTo>
                    <a:lnTo>
                      <a:pt x="1569410" y="53798"/>
                    </a:lnTo>
                    <a:lnTo>
                      <a:pt x="1582763" y="62664"/>
                    </a:lnTo>
                    <a:lnTo>
                      <a:pt x="1848245" y="328147"/>
                    </a:lnTo>
                    <a:lnTo>
                      <a:pt x="1851037" y="328147"/>
                    </a:lnTo>
                    <a:lnTo>
                      <a:pt x="1859298" y="340400"/>
                    </a:lnTo>
                    <a:cubicBezTo>
                      <a:pt x="1868122" y="349224"/>
                      <a:pt x="1878629" y="356364"/>
                      <a:pt x="1890296" y="361299"/>
                    </a:cubicBezTo>
                    <a:lnTo>
                      <a:pt x="1902953" y="363854"/>
                    </a:lnTo>
                    <a:lnTo>
                      <a:pt x="2044446" y="363854"/>
                    </a:lnTo>
                    <a:lnTo>
                      <a:pt x="2044446" y="528173"/>
                    </a:lnTo>
                    <a:lnTo>
                      <a:pt x="0" y="528173"/>
                    </a:lnTo>
                    <a:lnTo>
                      <a:pt x="0" y="448803"/>
                    </a:lnTo>
                    <a:lnTo>
                      <a:pt x="0" y="419322"/>
                    </a:lnTo>
                    <a:lnTo>
                      <a:pt x="0" y="167687"/>
                    </a:lnTo>
                    <a:cubicBezTo>
                      <a:pt x="0" y="75076"/>
                      <a:pt x="75076" y="0"/>
                      <a:pt x="167687" y="0"/>
                    </a:cubicBezTo>
                    <a:close/>
                  </a:path>
                </a:pathLst>
              </a:custGeom>
              <a:solidFill>
                <a:srgbClr val="0F111D"/>
              </a:solidFill>
              <a:ln w="19050"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Autofit/>
              </a:bodyPr>
              <a:lstStyle/>
              <a:p>
                <a:pPr algn="ctr"/>
                <a:endParaRPr lang="ko-KR" altLang="en-US">
                  <a:ea typeface="나눔고딕OTF"/>
                </a:endParaRPr>
              </a:p>
            </p:txBody>
          </p:sp>
          <p:sp>
            <p:nvSpPr>
              <p:cNvPr id="44" name="자유형 43">
                <a:extLst>
                  <a:ext uri="{FF2B5EF4-FFF2-40B4-BE49-F238E27FC236}">
                    <a16:creationId xmlns:a16="http://schemas.microsoft.com/office/drawing/2014/main" id="{CC8319A3-25D5-4A01-979B-B8BE28EA283A}"/>
                  </a:ext>
                </a:extLst>
              </p:cNvPr>
              <p:cNvSpPr/>
              <p:nvPr/>
            </p:nvSpPr>
            <p:spPr>
              <a:xfrm>
                <a:off x="5966754" y="2181225"/>
                <a:ext cx="1474770" cy="381000"/>
              </a:xfrm>
              <a:custGeom>
                <a:avLst/>
                <a:gdLst>
                  <a:gd name="connsiteX0" fmla="*/ 167687 w 2044446"/>
                  <a:gd name="connsiteY0" fmla="*/ 0 h 528173"/>
                  <a:gd name="connsiteX1" fmla="*/ 1447680 w 2044446"/>
                  <a:gd name="connsiteY1" fmla="*/ 0 h 528173"/>
                  <a:gd name="connsiteX2" fmla="*/ 1566253 w 2044446"/>
                  <a:gd name="connsiteY2" fmla="*/ 49114 h 528173"/>
                  <a:gd name="connsiteX3" fmla="*/ 1569410 w 2044446"/>
                  <a:gd name="connsiteY3" fmla="*/ 53798 h 528173"/>
                  <a:gd name="connsiteX4" fmla="*/ 1582763 w 2044446"/>
                  <a:gd name="connsiteY4" fmla="*/ 62664 h 528173"/>
                  <a:gd name="connsiteX5" fmla="*/ 1848245 w 2044446"/>
                  <a:gd name="connsiteY5" fmla="*/ 328147 h 528173"/>
                  <a:gd name="connsiteX6" fmla="*/ 1851037 w 2044446"/>
                  <a:gd name="connsiteY6" fmla="*/ 328147 h 528173"/>
                  <a:gd name="connsiteX7" fmla="*/ 1859298 w 2044446"/>
                  <a:gd name="connsiteY7" fmla="*/ 340400 h 528173"/>
                  <a:gd name="connsiteX8" fmla="*/ 1890296 w 2044446"/>
                  <a:gd name="connsiteY8" fmla="*/ 361299 h 528173"/>
                  <a:gd name="connsiteX9" fmla="*/ 1902953 w 2044446"/>
                  <a:gd name="connsiteY9" fmla="*/ 363854 h 528173"/>
                  <a:gd name="connsiteX10" fmla="*/ 2044446 w 2044446"/>
                  <a:gd name="connsiteY10" fmla="*/ 363854 h 528173"/>
                  <a:gd name="connsiteX11" fmla="*/ 2044446 w 2044446"/>
                  <a:gd name="connsiteY11" fmla="*/ 528173 h 528173"/>
                  <a:gd name="connsiteX12" fmla="*/ 0 w 2044446"/>
                  <a:gd name="connsiteY12" fmla="*/ 528173 h 528173"/>
                  <a:gd name="connsiteX13" fmla="*/ 0 w 2044446"/>
                  <a:gd name="connsiteY13" fmla="*/ 448803 h 528173"/>
                  <a:gd name="connsiteX14" fmla="*/ 0 w 2044446"/>
                  <a:gd name="connsiteY14" fmla="*/ 419322 h 528173"/>
                  <a:gd name="connsiteX15" fmla="*/ 0 w 2044446"/>
                  <a:gd name="connsiteY15" fmla="*/ 167687 h 528173"/>
                  <a:gd name="connsiteX16" fmla="*/ 167687 w 2044446"/>
                  <a:gd name="connsiteY16" fmla="*/ 0 h 528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44446" h="528173">
                    <a:moveTo>
                      <a:pt x="167687" y="0"/>
                    </a:moveTo>
                    <a:lnTo>
                      <a:pt x="1447680" y="0"/>
                    </a:lnTo>
                    <a:cubicBezTo>
                      <a:pt x="1493986" y="0"/>
                      <a:pt x="1535908" y="18769"/>
                      <a:pt x="1566253" y="49114"/>
                    </a:cubicBezTo>
                    <a:lnTo>
                      <a:pt x="1569410" y="53798"/>
                    </a:lnTo>
                    <a:lnTo>
                      <a:pt x="1582763" y="62664"/>
                    </a:lnTo>
                    <a:lnTo>
                      <a:pt x="1848245" y="328147"/>
                    </a:lnTo>
                    <a:lnTo>
                      <a:pt x="1851037" y="328147"/>
                    </a:lnTo>
                    <a:lnTo>
                      <a:pt x="1859298" y="340400"/>
                    </a:lnTo>
                    <a:cubicBezTo>
                      <a:pt x="1868122" y="349224"/>
                      <a:pt x="1878629" y="356364"/>
                      <a:pt x="1890296" y="361299"/>
                    </a:cubicBezTo>
                    <a:lnTo>
                      <a:pt x="1902953" y="363854"/>
                    </a:lnTo>
                    <a:lnTo>
                      <a:pt x="2044446" y="363854"/>
                    </a:lnTo>
                    <a:lnTo>
                      <a:pt x="2044446" y="528173"/>
                    </a:lnTo>
                    <a:lnTo>
                      <a:pt x="0" y="528173"/>
                    </a:lnTo>
                    <a:lnTo>
                      <a:pt x="0" y="448803"/>
                    </a:lnTo>
                    <a:lnTo>
                      <a:pt x="0" y="419322"/>
                    </a:lnTo>
                    <a:lnTo>
                      <a:pt x="0" y="167687"/>
                    </a:lnTo>
                    <a:cubicBezTo>
                      <a:pt x="0" y="75076"/>
                      <a:pt x="75076" y="0"/>
                      <a:pt x="167687" y="0"/>
                    </a:cubicBezTo>
                    <a:close/>
                  </a:path>
                </a:pathLst>
              </a:custGeom>
              <a:solidFill>
                <a:srgbClr val="0F111D"/>
              </a:solidFill>
              <a:ln w="19050"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Autofit/>
              </a:bodyPr>
              <a:lstStyle/>
              <a:p>
                <a:pPr algn="ctr"/>
                <a:endParaRPr lang="ko-KR" altLang="en-US">
                  <a:latin typeface="나눔고딕OTF"/>
                </a:endParaRPr>
              </a:p>
            </p:txBody>
          </p:sp>
          <p:sp>
            <p:nvSpPr>
              <p:cNvPr id="43" name="자유형 42">
                <a:extLst>
                  <a:ext uri="{FF2B5EF4-FFF2-40B4-BE49-F238E27FC236}">
                    <a16:creationId xmlns:a16="http://schemas.microsoft.com/office/drawing/2014/main" id="{CC8319A3-25D5-4A01-979B-B8BE28EA283A}"/>
                  </a:ext>
                </a:extLst>
              </p:cNvPr>
              <p:cNvSpPr/>
              <p:nvPr/>
            </p:nvSpPr>
            <p:spPr>
              <a:xfrm>
                <a:off x="5127879" y="2181225"/>
                <a:ext cx="1474770" cy="381000"/>
              </a:xfrm>
              <a:custGeom>
                <a:avLst/>
                <a:gdLst>
                  <a:gd name="connsiteX0" fmla="*/ 167687 w 2044446"/>
                  <a:gd name="connsiteY0" fmla="*/ 0 h 528173"/>
                  <a:gd name="connsiteX1" fmla="*/ 1447680 w 2044446"/>
                  <a:gd name="connsiteY1" fmla="*/ 0 h 528173"/>
                  <a:gd name="connsiteX2" fmla="*/ 1566253 w 2044446"/>
                  <a:gd name="connsiteY2" fmla="*/ 49114 h 528173"/>
                  <a:gd name="connsiteX3" fmla="*/ 1569410 w 2044446"/>
                  <a:gd name="connsiteY3" fmla="*/ 53798 h 528173"/>
                  <a:gd name="connsiteX4" fmla="*/ 1582763 w 2044446"/>
                  <a:gd name="connsiteY4" fmla="*/ 62664 h 528173"/>
                  <a:gd name="connsiteX5" fmla="*/ 1848245 w 2044446"/>
                  <a:gd name="connsiteY5" fmla="*/ 328147 h 528173"/>
                  <a:gd name="connsiteX6" fmla="*/ 1851037 w 2044446"/>
                  <a:gd name="connsiteY6" fmla="*/ 328147 h 528173"/>
                  <a:gd name="connsiteX7" fmla="*/ 1859298 w 2044446"/>
                  <a:gd name="connsiteY7" fmla="*/ 340400 h 528173"/>
                  <a:gd name="connsiteX8" fmla="*/ 1890296 w 2044446"/>
                  <a:gd name="connsiteY8" fmla="*/ 361299 h 528173"/>
                  <a:gd name="connsiteX9" fmla="*/ 1902953 w 2044446"/>
                  <a:gd name="connsiteY9" fmla="*/ 363854 h 528173"/>
                  <a:gd name="connsiteX10" fmla="*/ 2044446 w 2044446"/>
                  <a:gd name="connsiteY10" fmla="*/ 363854 h 528173"/>
                  <a:gd name="connsiteX11" fmla="*/ 2044446 w 2044446"/>
                  <a:gd name="connsiteY11" fmla="*/ 528173 h 528173"/>
                  <a:gd name="connsiteX12" fmla="*/ 0 w 2044446"/>
                  <a:gd name="connsiteY12" fmla="*/ 528173 h 528173"/>
                  <a:gd name="connsiteX13" fmla="*/ 0 w 2044446"/>
                  <a:gd name="connsiteY13" fmla="*/ 448803 h 528173"/>
                  <a:gd name="connsiteX14" fmla="*/ 0 w 2044446"/>
                  <a:gd name="connsiteY14" fmla="*/ 419322 h 528173"/>
                  <a:gd name="connsiteX15" fmla="*/ 0 w 2044446"/>
                  <a:gd name="connsiteY15" fmla="*/ 167687 h 528173"/>
                  <a:gd name="connsiteX16" fmla="*/ 167687 w 2044446"/>
                  <a:gd name="connsiteY16" fmla="*/ 0 h 528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44446" h="528173">
                    <a:moveTo>
                      <a:pt x="167687" y="0"/>
                    </a:moveTo>
                    <a:lnTo>
                      <a:pt x="1447680" y="0"/>
                    </a:lnTo>
                    <a:cubicBezTo>
                      <a:pt x="1493986" y="0"/>
                      <a:pt x="1535908" y="18769"/>
                      <a:pt x="1566253" y="49114"/>
                    </a:cubicBezTo>
                    <a:lnTo>
                      <a:pt x="1569410" y="53798"/>
                    </a:lnTo>
                    <a:lnTo>
                      <a:pt x="1582763" y="62664"/>
                    </a:lnTo>
                    <a:lnTo>
                      <a:pt x="1848245" y="328147"/>
                    </a:lnTo>
                    <a:lnTo>
                      <a:pt x="1851037" y="328147"/>
                    </a:lnTo>
                    <a:lnTo>
                      <a:pt x="1859298" y="340400"/>
                    </a:lnTo>
                    <a:cubicBezTo>
                      <a:pt x="1868122" y="349224"/>
                      <a:pt x="1878629" y="356364"/>
                      <a:pt x="1890296" y="361299"/>
                    </a:cubicBezTo>
                    <a:lnTo>
                      <a:pt x="1902953" y="363854"/>
                    </a:lnTo>
                    <a:lnTo>
                      <a:pt x="2044446" y="363854"/>
                    </a:lnTo>
                    <a:lnTo>
                      <a:pt x="2044446" y="528173"/>
                    </a:lnTo>
                    <a:lnTo>
                      <a:pt x="0" y="528173"/>
                    </a:lnTo>
                    <a:lnTo>
                      <a:pt x="0" y="448803"/>
                    </a:lnTo>
                    <a:lnTo>
                      <a:pt x="0" y="419322"/>
                    </a:lnTo>
                    <a:lnTo>
                      <a:pt x="0" y="167687"/>
                    </a:lnTo>
                    <a:cubicBezTo>
                      <a:pt x="0" y="75076"/>
                      <a:pt x="75076" y="0"/>
                      <a:pt x="167687" y="0"/>
                    </a:cubicBezTo>
                    <a:close/>
                  </a:path>
                </a:pathLst>
              </a:custGeom>
              <a:solidFill>
                <a:srgbClr val="0F111D"/>
              </a:solidFill>
              <a:ln w="19050"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Autofit/>
              </a:bodyPr>
              <a:lstStyle/>
              <a:p>
                <a:pPr algn="ctr"/>
                <a:endParaRPr lang="ko-KR" altLang="en-US">
                  <a:latin typeface="나눔고딕OTF"/>
                </a:endParaRPr>
              </a:p>
            </p:txBody>
          </p:sp>
          <p:sp>
            <p:nvSpPr>
              <p:cNvPr id="40" name="자유형 39">
                <a:extLst>
                  <a:ext uri="{FF2B5EF4-FFF2-40B4-BE49-F238E27FC236}">
                    <a16:creationId xmlns:a16="http://schemas.microsoft.com/office/drawing/2014/main" id="{CC8319A3-25D5-4A01-979B-B8BE28EA283A}"/>
                  </a:ext>
                </a:extLst>
              </p:cNvPr>
              <p:cNvSpPr/>
              <p:nvPr/>
            </p:nvSpPr>
            <p:spPr>
              <a:xfrm>
                <a:off x="3689603" y="2072152"/>
                <a:ext cx="4920996" cy="2795122"/>
              </a:xfrm>
              <a:custGeom>
                <a:avLst/>
                <a:gdLst>
                  <a:gd name="connsiteX0" fmla="*/ 167687 w 4920996"/>
                  <a:gd name="connsiteY0" fmla="*/ 0 h 2795122"/>
                  <a:gd name="connsiteX1" fmla="*/ 1447680 w 4920996"/>
                  <a:gd name="connsiteY1" fmla="*/ 0 h 2795122"/>
                  <a:gd name="connsiteX2" fmla="*/ 1566253 w 4920996"/>
                  <a:gd name="connsiteY2" fmla="*/ 49114 h 2795122"/>
                  <a:gd name="connsiteX3" fmla="*/ 1569410 w 4920996"/>
                  <a:gd name="connsiteY3" fmla="*/ 53798 h 2795122"/>
                  <a:gd name="connsiteX4" fmla="*/ 1582763 w 4920996"/>
                  <a:gd name="connsiteY4" fmla="*/ 62664 h 2795122"/>
                  <a:gd name="connsiteX5" fmla="*/ 1848245 w 4920996"/>
                  <a:gd name="connsiteY5" fmla="*/ 328147 h 2795122"/>
                  <a:gd name="connsiteX6" fmla="*/ 1851037 w 4920996"/>
                  <a:gd name="connsiteY6" fmla="*/ 328147 h 2795122"/>
                  <a:gd name="connsiteX7" fmla="*/ 1859298 w 4920996"/>
                  <a:gd name="connsiteY7" fmla="*/ 340400 h 2795122"/>
                  <a:gd name="connsiteX8" fmla="*/ 1890296 w 4920996"/>
                  <a:gd name="connsiteY8" fmla="*/ 361299 h 2795122"/>
                  <a:gd name="connsiteX9" fmla="*/ 1902953 w 4920996"/>
                  <a:gd name="connsiteY9" fmla="*/ 363854 h 2795122"/>
                  <a:gd name="connsiteX10" fmla="*/ 4836047 w 4920996"/>
                  <a:gd name="connsiteY10" fmla="*/ 363854 h 2795122"/>
                  <a:gd name="connsiteX11" fmla="*/ 4920996 w 4920996"/>
                  <a:gd name="connsiteY11" fmla="*/ 448803 h 2795122"/>
                  <a:gd name="connsiteX12" fmla="*/ 4920996 w 4920996"/>
                  <a:gd name="connsiteY12" fmla="*/ 2710173 h 2795122"/>
                  <a:gd name="connsiteX13" fmla="*/ 4836047 w 4920996"/>
                  <a:gd name="connsiteY13" fmla="*/ 2795122 h 2795122"/>
                  <a:gd name="connsiteX14" fmla="*/ 84949 w 4920996"/>
                  <a:gd name="connsiteY14" fmla="*/ 2795122 h 2795122"/>
                  <a:gd name="connsiteX15" fmla="*/ 0 w 4920996"/>
                  <a:gd name="connsiteY15" fmla="*/ 2710173 h 2795122"/>
                  <a:gd name="connsiteX16" fmla="*/ 0 w 4920996"/>
                  <a:gd name="connsiteY16" fmla="*/ 2509373 h 2795122"/>
                  <a:gd name="connsiteX17" fmla="*/ 0 w 4920996"/>
                  <a:gd name="connsiteY17" fmla="*/ 1300287 h 2795122"/>
                  <a:gd name="connsiteX18" fmla="*/ 0 w 4920996"/>
                  <a:gd name="connsiteY18" fmla="*/ 448803 h 2795122"/>
                  <a:gd name="connsiteX19" fmla="*/ 0 w 4920996"/>
                  <a:gd name="connsiteY19" fmla="*/ 419322 h 2795122"/>
                  <a:gd name="connsiteX20" fmla="*/ 0 w 4920996"/>
                  <a:gd name="connsiteY20" fmla="*/ 167687 h 2795122"/>
                  <a:gd name="connsiteX21" fmla="*/ 167687 w 4920996"/>
                  <a:gd name="connsiteY21" fmla="*/ 0 h 2795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920996" h="2795122">
                    <a:moveTo>
                      <a:pt x="167687" y="0"/>
                    </a:moveTo>
                    <a:lnTo>
                      <a:pt x="1447680" y="0"/>
                    </a:lnTo>
                    <a:cubicBezTo>
                      <a:pt x="1493986" y="0"/>
                      <a:pt x="1535908" y="18769"/>
                      <a:pt x="1566253" y="49114"/>
                    </a:cubicBezTo>
                    <a:lnTo>
                      <a:pt x="1569410" y="53798"/>
                    </a:lnTo>
                    <a:lnTo>
                      <a:pt x="1582763" y="62664"/>
                    </a:lnTo>
                    <a:lnTo>
                      <a:pt x="1848245" y="328147"/>
                    </a:lnTo>
                    <a:lnTo>
                      <a:pt x="1851037" y="328147"/>
                    </a:lnTo>
                    <a:lnTo>
                      <a:pt x="1859298" y="340400"/>
                    </a:lnTo>
                    <a:cubicBezTo>
                      <a:pt x="1868122" y="349224"/>
                      <a:pt x="1878629" y="356364"/>
                      <a:pt x="1890296" y="361299"/>
                    </a:cubicBezTo>
                    <a:lnTo>
                      <a:pt x="1902953" y="363854"/>
                    </a:lnTo>
                    <a:lnTo>
                      <a:pt x="4836047" y="363854"/>
                    </a:lnTo>
                    <a:cubicBezTo>
                      <a:pt x="4882963" y="363854"/>
                      <a:pt x="4920996" y="401887"/>
                      <a:pt x="4920996" y="448803"/>
                    </a:cubicBezTo>
                    <a:lnTo>
                      <a:pt x="4920996" y="2710173"/>
                    </a:lnTo>
                    <a:cubicBezTo>
                      <a:pt x="4920996" y="2757089"/>
                      <a:pt x="4882963" y="2795122"/>
                      <a:pt x="4836047" y="2795122"/>
                    </a:cubicBezTo>
                    <a:lnTo>
                      <a:pt x="84949" y="2795122"/>
                    </a:lnTo>
                    <a:cubicBezTo>
                      <a:pt x="38033" y="2795122"/>
                      <a:pt x="0" y="2757089"/>
                      <a:pt x="0" y="2710173"/>
                    </a:cubicBezTo>
                    <a:lnTo>
                      <a:pt x="0" y="2509373"/>
                    </a:lnTo>
                    <a:lnTo>
                      <a:pt x="0" y="1300287"/>
                    </a:lnTo>
                    <a:lnTo>
                      <a:pt x="0" y="448803"/>
                    </a:lnTo>
                    <a:lnTo>
                      <a:pt x="0" y="419322"/>
                    </a:lnTo>
                    <a:lnTo>
                      <a:pt x="0" y="167687"/>
                    </a:lnTo>
                    <a:cubicBezTo>
                      <a:pt x="0" y="75076"/>
                      <a:pt x="75076" y="0"/>
                      <a:pt x="167687" y="0"/>
                    </a:cubicBezTo>
                    <a:close/>
                  </a:path>
                </a:pathLst>
              </a:custGeom>
              <a:solidFill>
                <a:srgbClr val="1E1E2A"/>
              </a:solidFill>
              <a:ln w="19050">
                <a:solidFill>
                  <a:srgbClr val="5D607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Autofit/>
              </a:bodyPr>
              <a:lstStyle/>
              <a:p>
                <a:pPr algn="ctr">
                  <a:defRPr/>
                </a:pPr>
                <a:r>
                  <a:rPr lang="en-US" altLang="ko-KR" sz="7000" dirty="0">
                    <a:latin typeface="나눔고딕"/>
                    <a:ea typeface="나눔고딕OTF"/>
                  </a:rPr>
                  <a:t>Conclusion</a:t>
                </a:r>
              </a:p>
            </p:txBody>
          </p:sp>
        </p:grp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3388178" y="2066471"/>
              <a:ext cx="540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42158" y="3528844"/>
              <a:ext cx="324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18E4E4D2-E4FB-4B4B-A356-A503579FE9BB}"/>
                </a:ext>
              </a:extLst>
            </p:cNvPr>
            <p:cNvCxnSpPr>
              <a:cxnSpLocks/>
            </p:cNvCxnSpPr>
            <p:nvPr/>
          </p:nvCxnSpPr>
          <p:spPr>
            <a:xfrm>
              <a:off x="3394370" y="2436591"/>
              <a:ext cx="5400000" cy="0"/>
            </a:xfrm>
            <a:prstGeom prst="line">
              <a:avLst/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>
              <a:off x="3422613" y="2107814"/>
              <a:ext cx="114811" cy="288000"/>
              <a:chOff x="5822948" y="174296"/>
              <a:chExt cx="114811" cy="288000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ko-KR" altLang="en-US">
                  <a:latin typeface="나눔고딕OTF"/>
                </a:endParaRPr>
              </a:p>
            </p:txBody>
          </p:sp>
          <p:sp>
            <p:nvSpPr>
              <p:cNvPr id="60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ko-KR" altLang="en-US">
                  <a:ea typeface="나눔고딕OTF"/>
                </a:endParaRP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2F80156-A063-4228-A19A-3ABCBBAFDD99}"/>
                </a:ext>
              </a:extLst>
            </p:cNvPr>
            <p:cNvSpPr txBox="1"/>
            <p:nvPr/>
          </p:nvSpPr>
          <p:spPr>
            <a:xfrm>
              <a:off x="3000717" y="2144768"/>
              <a:ext cx="459179" cy="17745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altLang="ko-KR" sz="800">
                  <a:solidFill>
                    <a:srgbClr val="424452"/>
                  </a:solidFill>
                  <a:ea typeface="맑은 고딕"/>
                </a:rPr>
                <a:t>0.8cm</a:t>
              </a:r>
              <a:endParaRPr lang="ko-KR" altLang="en-US" sz="800">
                <a:solidFill>
                  <a:srgbClr val="424452"/>
                </a:solidFill>
                <a:ea typeface="맑은 고딕"/>
              </a:endParaRPr>
            </a:p>
          </p:txBody>
        </p:sp>
        <p:sp>
          <p:nvSpPr>
            <p:cNvPr id="55" name="원호 54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8479781" y="1978064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ko-KR" altLang="en-US">
                <a:ea typeface="나눔고딕OTF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A137726-D958-4992-A6D3-C1A9174D8CF0}"/>
                </a:ext>
              </a:extLst>
            </p:cNvPr>
            <p:cNvSpPr txBox="1"/>
            <p:nvPr/>
          </p:nvSpPr>
          <p:spPr>
            <a:xfrm>
              <a:off x="8274004" y="1873735"/>
              <a:ext cx="281021" cy="177456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800">
                  <a:solidFill>
                    <a:srgbClr val="424452"/>
                  </a:solidFill>
                  <a:ea typeface="맑은 고딕"/>
                </a:rPr>
                <a:t>90º</a:t>
              </a:r>
              <a:endParaRPr lang="ko-KR" altLang="en-US" sz="800">
                <a:solidFill>
                  <a:srgbClr val="424452"/>
                </a:solidFill>
                <a:ea typeface="맑은 고딕"/>
              </a:endParaRP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3388178" y="4867274"/>
              <a:ext cx="540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2F80156-A063-4228-A19A-3ABCBBAFDD99}"/>
                </a:ext>
              </a:extLst>
            </p:cNvPr>
            <p:cNvSpPr txBox="1"/>
            <p:nvPr/>
          </p:nvSpPr>
          <p:spPr>
            <a:xfrm>
              <a:off x="5919129" y="5056702"/>
              <a:ext cx="573821" cy="17745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altLang="ko-KR" sz="800">
                  <a:solidFill>
                    <a:srgbClr val="424452"/>
                  </a:solidFill>
                  <a:ea typeface="맑은 고딕"/>
                </a:rPr>
                <a:t>13.7cm</a:t>
              </a:r>
              <a:endParaRPr lang="ko-KR" altLang="en-US" sz="800">
                <a:solidFill>
                  <a:srgbClr val="424452"/>
                </a:solidFill>
                <a:ea typeface="맑은 고딕"/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 rot="16200000">
              <a:off x="6043709" y="2565190"/>
              <a:ext cx="114812" cy="4932000"/>
              <a:chOff x="5822947" y="174314"/>
              <a:chExt cx="114812" cy="4932000"/>
            </a:xfrm>
          </p:grpSpPr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414355" y="2640314"/>
                <a:ext cx="4932000" cy="0"/>
              </a:xfrm>
              <a:prstGeom prst="line">
                <a:avLst/>
              </a:prstGeom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ko-KR" altLang="en-US">
                  <a:ea typeface="나눔고딕OTF"/>
                </a:endParaRPr>
              </a:p>
            </p:txBody>
          </p:sp>
          <p:sp>
            <p:nvSpPr>
              <p:cNvPr id="67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7" y="5048475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ko-KR" altLang="en-US">
                  <a:ea typeface="나눔고딕OTF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623192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FC5B836-3614-3389-7C13-62CDB5705290}"/>
              </a:ext>
            </a:extLst>
          </p:cNvPr>
          <p:cNvSpPr txBox="1"/>
          <p:nvPr/>
        </p:nvSpPr>
        <p:spPr>
          <a:xfrm>
            <a:off x="277077" y="558954"/>
            <a:ext cx="365775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800" dirty="0">
                <a:solidFill>
                  <a:srgbClr val="FFFFFF"/>
                </a:solidFill>
                <a:latin typeface="나눔고딕"/>
                <a:ea typeface="맑은 고딕"/>
              </a:rPr>
              <a:t>Conclusion</a:t>
            </a:r>
            <a:endParaRPr lang="ko-KR" sz="4800" dirty="0">
              <a:solidFill>
                <a:srgbClr val="FFFFFF"/>
              </a:solidFill>
              <a:latin typeface="나눔고딕"/>
              <a:ea typeface="나눔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26EA43-73A1-C820-C483-DF35C0008F5D}"/>
              </a:ext>
            </a:extLst>
          </p:cNvPr>
          <p:cNvSpPr txBox="1"/>
          <p:nvPr/>
        </p:nvSpPr>
        <p:spPr>
          <a:xfrm>
            <a:off x="1492250" y="2307167"/>
            <a:ext cx="244475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7000" dirty="0">
                <a:solidFill>
                  <a:srgbClr val="FFFFFF"/>
                </a:solidFill>
                <a:latin typeface="나눔고딕"/>
                <a:ea typeface="나눔고딕"/>
              </a:rPr>
              <a:t>LMS</a:t>
            </a:r>
          </a:p>
        </p:txBody>
      </p:sp>
      <p:pic>
        <p:nvPicPr>
          <p:cNvPr id="12" name="그림 12">
            <a:extLst>
              <a:ext uri="{FF2B5EF4-FFF2-40B4-BE49-F238E27FC236}">
                <a16:creationId xmlns:a16="http://schemas.microsoft.com/office/drawing/2014/main" id="{F43A7878-AE79-7720-8C11-775A9C4FF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660000">
            <a:off x="3158597" y="4241800"/>
            <a:ext cx="3123142" cy="7027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594D363-2E9A-12C0-49E9-74655EF9E0B9}"/>
              </a:ext>
            </a:extLst>
          </p:cNvPr>
          <p:cNvSpPr txBox="1"/>
          <p:nvPr/>
        </p:nvSpPr>
        <p:spPr>
          <a:xfrm rot="-960000">
            <a:off x="4497916" y="1746250"/>
            <a:ext cx="248708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4000" err="1">
                <a:solidFill>
                  <a:schemeClr val="bg1"/>
                </a:solidFill>
                <a:latin typeface="나눔고딕"/>
                <a:ea typeface="나눔고딕"/>
              </a:rPr>
              <a:t>Bert</a:t>
            </a:r>
            <a:r>
              <a:rPr lang="ko-KR" altLang="en-US" sz="4000" dirty="0">
                <a:solidFill>
                  <a:schemeClr val="bg1"/>
                </a:solidFill>
                <a:latin typeface="나눔고딕"/>
                <a:ea typeface="나눔고딕"/>
              </a:rPr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1C06DA-C6B8-1112-50B9-755145731712}"/>
              </a:ext>
            </a:extLst>
          </p:cNvPr>
          <p:cNvSpPr txBox="1"/>
          <p:nvPr/>
        </p:nvSpPr>
        <p:spPr>
          <a:xfrm rot="840000">
            <a:off x="6794498" y="2942166"/>
            <a:ext cx="307974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4000" dirty="0" err="1">
                <a:solidFill>
                  <a:schemeClr val="bg1"/>
                </a:solidFill>
                <a:latin typeface="나눔고딕"/>
                <a:ea typeface="나눔고딕"/>
              </a:rPr>
              <a:t>Klue-Bert</a:t>
            </a:r>
            <a:r>
              <a:rPr lang="ko-KR" altLang="en-US" sz="4000" dirty="0">
                <a:solidFill>
                  <a:schemeClr val="bg1"/>
                </a:solidFill>
                <a:latin typeface="나눔고딕"/>
                <a:ea typeface="나눔고딕"/>
              </a:rPr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F07EFA-0EF0-55DA-7866-AC46D80401D8}"/>
              </a:ext>
            </a:extLst>
          </p:cNvPr>
          <p:cNvSpPr txBox="1"/>
          <p:nvPr/>
        </p:nvSpPr>
        <p:spPr>
          <a:xfrm rot="-1620000">
            <a:off x="8117614" y="4462198"/>
            <a:ext cx="303741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4000" dirty="0" err="1">
                <a:solidFill>
                  <a:schemeClr val="bg1"/>
                </a:solidFill>
                <a:latin typeface="나눔고딕"/>
                <a:ea typeface="나눔고딕"/>
              </a:rPr>
              <a:t>Tokenizing</a:t>
            </a:r>
          </a:p>
        </p:txBody>
      </p:sp>
    </p:spTree>
    <p:extLst>
      <p:ext uri="{BB962C8B-B14F-4D97-AF65-F5344CB8AC3E}">
        <p14:creationId xmlns:p14="http://schemas.microsoft.com/office/powerpoint/2010/main" val="37232636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6ACF94-6265-AADE-AF2B-FC06E43D8B00}"/>
              </a:ext>
            </a:extLst>
          </p:cNvPr>
          <p:cNvSpPr txBox="1"/>
          <p:nvPr/>
        </p:nvSpPr>
        <p:spPr>
          <a:xfrm>
            <a:off x="338666" y="1481666"/>
            <a:ext cx="11429999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dirty="0">
                <a:solidFill>
                  <a:srgbClr val="FFFFFF"/>
                </a:solidFill>
                <a:latin typeface="나눔고딕"/>
                <a:ea typeface="나눔고딕"/>
                <a:cs typeface="+mn-lt"/>
              </a:rPr>
              <a:t>한국어 오픈 </a:t>
            </a:r>
            <a:r>
              <a:rPr lang="ko-KR" dirty="0" err="1">
                <a:solidFill>
                  <a:srgbClr val="FFFFFF"/>
                </a:solidFill>
                <a:latin typeface="나눔고딕"/>
                <a:ea typeface="나눔고딕"/>
                <a:cs typeface="+mn-lt"/>
              </a:rPr>
              <a:t>워드넷</a:t>
            </a:r>
            <a:r>
              <a:rPr lang="ko-KR" dirty="0">
                <a:solidFill>
                  <a:srgbClr val="FFFFFF"/>
                </a:solidFill>
                <a:latin typeface="나눔고딕"/>
                <a:ea typeface="나눔고딕"/>
                <a:cs typeface="+mn-lt"/>
              </a:rPr>
              <a:t> 사전 기반의 반자동 구축</a:t>
            </a:r>
            <a:r>
              <a:rPr lang="ko-KR" dirty="0">
                <a:solidFill>
                  <a:schemeClr val="bg1"/>
                </a:solidFill>
                <a:latin typeface="나눔고딕"/>
                <a:ea typeface="나눔고딕"/>
                <a:cs typeface="+mn-lt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나눔고딕"/>
                <a:ea typeface="나눔고딕"/>
                <a:cs typeface="+mn-lt"/>
              </a:rPr>
              <a:t> </a:t>
            </a:r>
            <a:r>
              <a:rPr lang="ko-KR" dirty="0">
                <a:solidFill>
                  <a:schemeClr val="bg1"/>
                </a:solidFill>
                <a:latin typeface="나눔고딕"/>
                <a:ea typeface="나눔고딕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https://wikidocs.net/153992</a:t>
            </a:r>
          </a:p>
          <a:p>
            <a:endParaRPr lang="ko-KR" altLang="en-US" dirty="0">
              <a:solidFill>
                <a:schemeClr val="bg1"/>
              </a:solidFill>
              <a:latin typeface="나눔고딕"/>
              <a:ea typeface="나눔고딕"/>
              <a:cs typeface="+mn-lt"/>
            </a:endParaRPr>
          </a:p>
          <a:p>
            <a:r>
              <a:rPr lang="en-US" dirty="0">
                <a:solidFill>
                  <a:srgbClr val="FFFFFF"/>
                </a:solidFill>
                <a:latin typeface="나눔고딕"/>
                <a:ea typeface="나눔고딕"/>
                <a:cs typeface="+mn-lt"/>
              </a:rPr>
              <a:t>Back-Translation: </a:t>
            </a:r>
            <a:r>
              <a:rPr lang="en-US" altLang="ko-KR" dirty="0">
                <a:solidFill>
                  <a:srgbClr val="FFFFFF"/>
                </a:solidFill>
                <a:latin typeface="나눔고딕"/>
                <a:ea typeface="나눔고딕"/>
                <a:cs typeface="+mn-lt"/>
                <a:hlinkClick r:id="rId3"/>
              </a:rPr>
              <a:t>https://kh-kim.github.io/blog/2020/09/30/Back-Translation-Review.html</a:t>
            </a:r>
            <a:endParaRPr lang="ko-KR" altLang="en-US">
              <a:ea typeface="맑은 고딕"/>
            </a:endParaRPr>
          </a:p>
          <a:p>
            <a:endParaRPr lang="en-US" altLang="ko-KR" dirty="0">
              <a:solidFill>
                <a:schemeClr val="bg1"/>
              </a:solidFill>
              <a:latin typeface="나눔고딕"/>
              <a:ea typeface="나눔고딕"/>
            </a:endParaRPr>
          </a:p>
          <a:p>
            <a:r>
              <a:rPr lang="en-US" dirty="0" err="1">
                <a:solidFill>
                  <a:schemeClr val="bg1"/>
                </a:solidFill>
                <a:latin typeface="나눔고딕"/>
                <a:ea typeface="나눔고딕"/>
              </a:rPr>
              <a:t>cls</a:t>
            </a:r>
            <a:r>
              <a:rPr lang="en-US" dirty="0">
                <a:solidFill>
                  <a:schemeClr val="bg1"/>
                </a:solidFill>
                <a:latin typeface="나눔고딕"/>
                <a:ea typeface="나눔고딕"/>
              </a:rPr>
              <a:t> Embedding: </a:t>
            </a:r>
            <a:r>
              <a:rPr lang="en-US" dirty="0">
                <a:solidFill>
                  <a:schemeClr val="bg1"/>
                </a:solidFill>
                <a:latin typeface="나눔고딕"/>
                <a:ea typeface="나눔고딕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https://velog.io/@hajeongjj/AI-HUB-%EC%97%90%EC%84%B8%EC%9D%B4-%EA%B8%80-%ED%8F%89%EA%B0%80-%EB%8D%B0%EC%9D%B4%ED%84%B0-Bert-%EC%98%88%EC%B8%A1-%EB%AA%A8%EB%8D%B8-%EB%A7%8C%EB%93%A4%EA%B8%B02</a:t>
            </a:r>
          </a:p>
          <a:p>
            <a:endParaRPr lang="en-US" dirty="0">
              <a:solidFill>
                <a:schemeClr val="bg1"/>
              </a:solidFill>
              <a:latin typeface="나눔고딕"/>
              <a:ea typeface="나눔고딕"/>
            </a:endParaRPr>
          </a:p>
          <a:p>
            <a:endParaRPr lang="en-US" dirty="0">
              <a:solidFill>
                <a:schemeClr val="bg1"/>
              </a:solidFill>
              <a:latin typeface="나눔고딕"/>
              <a:ea typeface="나눔고딕"/>
            </a:endParaRPr>
          </a:p>
          <a:p>
            <a:r>
              <a:rPr lang="en-US" dirty="0" err="1">
                <a:solidFill>
                  <a:schemeClr val="bg1"/>
                </a:solidFill>
                <a:latin typeface="나눔고딕"/>
                <a:ea typeface="나눔고딕"/>
              </a:rPr>
              <a:t>cls</a:t>
            </a:r>
            <a:r>
              <a:rPr lang="en-US" dirty="0">
                <a:solidFill>
                  <a:schemeClr val="bg1"/>
                </a:solidFill>
                <a:latin typeface="나눔고딕"/>
                <a:ea typeface="나눔고딕"/>
              </a:rPr>
              <a:t> Embedding: https://hwiyong.tistory.com/392</a:t>
            </a:r>
            <a:endParaRPr lang="en-US" dirty="0">
              <a:solidFill>
                <a:schemeClr val="bg1"/>
              </a:solidFill>
              <a:ea typeface="맑은 고딕"/>
            </a:endParaRPr>
          </a:p>
          <a:p>
            <a:endParaRPr lang="en-US" altLang="ko-KR" dirty="0">
              <a:solidFill>
                <a:schemeClr val="bg1"/>
              </a:solidFill>
              <a:latin typeface="나눔고딕"/>
              <a:ea typeface="나눔고딕"/>
            </a:endParaRPr>
          </a:p>
          <a:p>
            <a:endParaRPr lang="ko-KR" dirty="0">
              <a:solidFill>
                <a:schemeClr val="bg1"/>
              </a:solidFill>
              <a:latin typeface="나눔고딕"/>
              <a:ea typeface="나눔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012E8C-A718-DAAA-B2AB-A76F1C4B7457}"/>
              </a:ext>
            </a:extLst>
          </p:cNvPr>
          <p:cNvSpPr txBox="1"/>
          <p:nvPr/>
        </p:nvSpPr>
        <p:spPr>
          <a:xfrm>
            <a:off x="289983" y="522816"/>
            <a:ext cx="2044700" cy="10310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고딕"/>
                <a:ea typeface="맑은 고딕"/>
              </a:rPr>
              <a:t>Source</a:t>
            </a:r>
            <a:r>
              <a:rPr lang="en" sz="2100" dirty="0">
                <a:solidFill>
                  <a:srgbClr val="202124"/>
                </a:solidFill>
                <a:latin typeface="Consolas"/>
              </a:rPr>
              <a:t>source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03912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177801" y="1366045"/>
            <a:ext cx="7045884" cy="4125909"/>
            <a:chOff x="3000717" y="1873735"/>
            <a:chExt cx="5793653" cy="3398411"/>
          </a:xfrm>
        </p:grpSpPr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12454" y="3554283"/>
              <a:ext cx="324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/>
            <p:cNvGrpSpPr/>
            <p:nvPr/>
          </p:nvGrpSpPr>
          <p:grpSpPr>
            <a:xfrm>
              <a:off x="3641979" y="2072152"/>
              <a:ext cx="4920996" cy="2795122"/>
              <a:chOff x="3689604" y="2072152"/>
              <a:chExt cx="4920996" cy="2795122"/>
            </a:xfrm>
          </p:grpSpPr>
          <p:sp>
            <p:nvSpPr>
              <p:cNvPr id="45" name="자유형 44">
                <a:extLst>
                  <a:ext uri="{FF2B5EF4-FFF2-40B4-BE49-F238E27FC236}">
                    <a16:creationId xmlns:a16="http://schemas.microsoft.com/office/drawing/2014/main" id="{CC8319A3-25D5-4A01-979B-B8BE28EA283A}"/>
                  </a:ext>
                </a:extLst>
              </p:cNvPr>
              <p:cNvSpPr/>
              <p:nvPr/>
            </p:nvSpPr>
            <p:spPr>
              <a:xfrm>
                <a:off x="6875479" y="2181225"/>
                <a:ext cx="1474770" cy="381000"/>
              </a:xfrm>
              <a:custGeom>
                <a:avLst/>
                <a:gdLst>
                  <a:gd name="connsiteX0" fmla="*/ 167687 w 2044446"/>
                  <a:gd name="connsiteY0" fmla="*/ 0 h 528173"/>
                  <a:gd name="connsiteX1" fmla="*/ 1447680 w 2044446"/>
                  <a:gd name="connsiteY1" fmla="*/ 0 h 528173"/>
                  <a:gd name="connsiteX2" fmla="*/ 1566253 w 2044446"/>
                  <a:gd name="connsiteY2" fmla="*/ 49114 h 528173"/>
                  <a:gd name="connsiteX3" fmla="*/ 1569410 w 2044446"/>
                  <a:gd name="connsiteY3" fmla="*/ 53798 h 528173"/>
                  <a:gd name="connsiteX4" fmla="*/ 1582763 w 2044446"/>
                  <a:gd name="connsiteY4" fmla="*/ 62664 h 528173"/>
                  <a:gd name="connsiteX5" fmla="*/ 1848245 w 2044446"/>
                  <a:gd name="connsiteY5" fmla="*/ 328147 h 528173"/>
                  <a:gd name="connsiteX6" fmla="*/ 1851037 w 2044446"/>
                  <a:gd name="connsiteY6" fmla="*/ 328147 h 528173"/>
                  <a:gd name="connsiteX7" fmla="*/ 1859298 w 2044446"/>
                  <a:gd name="connsiteY7" fmla="*/ 340400 h 528173"/>
                  <a:gd name="connsiteX8" fmla="*/ 1890296 w 2044446"/>
                  <a:gd name="connsiteY8" fmla="*/ 361299 h 528173"/>
                  <a:gd name="connsiteX9" fmla="*/ 1902953 w 2044446"/>
                  <a:gd name="connsiteY9" fmla="*/ 363854 h 528173"/>
                  <a:gd name="connsiteX10" fmla="*/ 2044446 w 2044446"/>
                  <a:gd name="connsiteY10" fmla="*/ 363854 h 528173"/>
                  <a:gd name="connsiteX11" fmla="*/ 2044446 w 2044446"/>
                  <a:gd name="connsiteY11" fmla="*/ 528173 h 528173"/>
                  <a:gd name="connsiteX12" fmla="*/ 0 w 2044446"/>
                  <a:gd name="connsiteY12" fmla="*/ 528173 h 528173"/>
                  <a:gd name="connsiteX13" fmla="*/ 0 w 2044446"/>
                  <a:gd name="connsiteY13" fmla="*/ 448803 h 528173"/>
                  <a:gd name="connsiteX14" fmla="*/ 0 w 2044446"/>
                  <a:gd name="connsiteY14" fmla="*/ 419322 h 528173"/>
                  <a:gd name="connsiteX15" fmla="*/ 0 w 2044446"/>
                  <a:gd name="connsiteY15" fmla="*/ 167687 h 528173"/>
                  <a:gd name="connsiteX16" fmla="*/ 167687 w 2044446"/>
                  <a:gd name="connsiteY16" fmla="*/ 0 h 528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44446" h="528173">
                    <a:moveTo>
                      <a:pt x="167687" y="0"/>
                    </a:moveTo>
                    <a:lnTo>
                      <a:pt x="1447680" y="0"/>
                    </a:lnTo>
                    <a:cubicBezTo>
                      <a:pt x="1493986" y="0"/>
                      <a:pt x="1535908" y="18769"/>
                      <a:pt x="1566253" y="49114"/>
                    </a:cubicBezTo>
                    <a:lnTo>
                      <a:pt x="1569410" y="53798"/>
                    </a:lnTo>
                    <a:lnTo>
                      <a:pt x="1582763" y="62664"/>
                    </a:lnTo>
                    <a:lnTo>
                      <a:pt x="1848245" y="328147"/>
                    </a:lnTo>
                    <a:lnTo>
                      <a:pt x="1851037" y="328147"/>
                    </a:lnTo>
                    <a:lnTo>
                      <a:pt x="1859298" y="340400"/>
                    </a:lnTo>
                    <a:cubicBezTo>
                      <a:pt x="1868122" y="349224"/>
                      <a:pt x="1878629" y="356364"/>
                      <a:pt x="1890296" y="361299"/>
                    </a:cubicBezTo>
                    <a:lnTo>
                      <a:pt x="1902953" y="363854"/>
                    </a:lnTo>
                    <a:lnTo>
                      <a:pt x="2044446" y="363854"/>
                    </a:lnTo>
                    <a:lnTo>
                      <a:pt x="2044446" y="528173"/>
                    </a:lnTo>
                    <a:lnTo>
                      <a:pt x="0" y="528173"/>
                    </a:lnTo>
                    <a:lnTo>
                      <a:pt x="0" y="448803"/>
                    </a:lnTo>
                    <a:lnTo>
                      <a:pt x="0" y="419322"/>
                    </a:lnTo>
                    <a:lnTo>
                      <a:pt x="0" y="167687"/>
                    </a:lnTo>
                    <a:cubicBezTo>
                      <a:pt x="0" y="75076"/>
                      <a:pt x="75076" y="0"/>
                      <a:pt x="167687" y="0"/>
                    </a:cubicBezTo>
                    <a:close/>
                  </a:path>
                </a:pathLst>
              </a:custGeom>
              <a:solidFill>
                <a:srgbClr val="0F111D"/>
              </a:solidFill>
              <a:ln w="19050"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자유형 43">
                <a:extLst>
                  <a:ext uri="{FF2B5EF4-FFF2-40B4-BE49-F238E27FC236}">
                    <a16:creationId xmlns:a16="http://schemas.microsoft.com/office/drawing/2014/main" id="{CC8319A3-25D5-4A01-979B-B8BE28EA283A}"/>
                  </a:ext>
                </a:extLst>
              </p:cNvPr>
              <p:cNvSpPr/>
              <p:nvPr/>
            </p:nvSpPr>
            <p:spPr>
              <a:xfrm>
                <a:off x="5966754" y="2181225"/>
                <a:ext cx="1474770" cy="381000"/>
              </a:xfrm>
              <a:custGeom>
                <a:avLst/>
                <a:gdLst>
                  <a:gd name="connsiteX0" fmla="*/ 167687 w 2044446"/>
                  <a:gd name="connsiteY0" fmla="*/ 0 h 528173"/>
                  <a:gd name="connsiteX1" fmla="*/ 1447680 w 2044446"/>
                  <a:gd name="connsiteY1" fmla="*/ 0 h 528173"/>
                  <a:gd name="connsiteX2" fmla="*/ 1566253 w 2044446"/>
                  <a:gd name="connsiteY2" fmla="*/ 49114 h 528173"/>
                  <a:gd name="connsiteX3" fmla="*/ 1569410 w 2044446"/>
                  <a:gd name="connsiteY3" fmla="*/ 53798 h 528173"/>
                  <a:gd name="connsiteX4" fmla="*/ 1582763 w 2044446"/>
                  <a:gd name="connsiteY4" fmla="*/ 62664 h 528173"/>
                  <a:gd name="connsiteX5" fmla="*/ 1848245 w 2044446"/>
                  <a:gd name="connsiteY5" fmla="*/ 328147 h 528173"/>
                  <a:gd name="connsiteX6" fmla="*/ 1851037 w 2044446"/>
                  <a:gd name="connsiteY6" fmla="*/ 328147 h 528173"/>
                  <a:gd name="connsiteX7" fmla="*/ 1859298 w 2044446"/>
                  <a:gd name="connsiteY7" fmla="*/ 340400 h 528173"/>
                  <a:gd name="connsiteX8" fmla="*/ 1890296 w 2044446"/>
                  <a:gd name="connsiteY8" fmla="*/ 361299 h 528173"/>
                  <a:gd name="connsiteX9" fmla="*/ 1902953 w 2044446"/>
                  <a:gd name="connsiteY9" fmla="*/ 363854 h 528173"/>
                  <a:gd name="connsiteX10" fmla="*/ 2044446 w 2044446"/>
                  <a:gd name="connsiteY10" fmla="*/ 363854 h 528173"/>
                  <a:gd name="connsiteX11" fmla="*/ 2044446 w 2044446"/>
                  <a:gd name="connsiteY11" fmla="*/ 528173 h 528173"/>
                  <a:gd name="connsiteX12" fmla="*/ 0 w 2044446"/>
                  <a:gd name="connsiteY12" fmla="*/ 528173 h 528173"/>
                  <a:gd name="connsiteX13" fmla="*/ 0 w 2044446"/>
                  <a:gd name="connsiteY13" fmla="*/ 448803 h 528173"/>
                  <a:gd name="connsiteX14" fmla="*/ 0 w 2044446"/>
                  <a:gd name="connsiteY14" fmla="*/ 419322 h 528173"/>
                  <a:gd name="connsiteX15" fmla="*/ 0 w 2044446"/>
                  <a:gd name="connsiteY15" fmla="*/ 167687 h 528173"/>
                  <a:gd name="connsiteX16" fmla="*/ 167687 w 2044446"/>
                  <a:gd name="connsiteY16" fmla="*/ 0 h 528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44446" h="528173">
                    <a:moveTo>
                      <a:pt x="167687" y="0"/>
                    </a:moveTo>
                    <a:lnTo>
                      <a:pt x="1447680" y="0"/>
                    </a:lnTo>
                    <a:cubicBezTo>
                      <a:pt x="1493986" y="0"/>
                      <a:pt x="1535908" y="18769"/>
                      <a:pt x="1566253" y="49114"/>
                    </a:cubicBezTo>
                    <a:lnTo>
                      <a:pt x="1569410" y="53798"/>
                    </a:lnTo>
                    <a:lnTo>
                      <a:pt x="1582763" y="62664"/>
                    </a:lnTo>
                    <a:lnTo>
                      <a:pt x="1848245" y="328147"/>
                    </a:lnTo>
                    <a:lnTo>
                      <a:pt x="1851037" y="328147"/>
                    </a:lnTo>
                    <a:lnTo>
                      <a:pt x="1859298" y="340400"/>
                    </a:lnTo>
                    <a:cubicBezTo>
                      <a:pt x="1868122" y="349224"/>
                      <a:pt x="1878629" y="356364"/>
                      <a:pt x="1890296" y="361299"/>
                    </a:cubicBezTo>
                    <a:lnTo>
                      <a:pt x="1902953" y="363854"/>
                    </a:lnTo>
                    <a:lnTo>
                      <a:pt x="2044446" y="363854"/>
                    </a:lnTo>
                    <a:lnTo>
                      <a:pt x="2044446" y="528173"/>
                    </a:lnTo>
                    <a:lnTo>
                      <a:pt x="0" y="528173"/>
                    </a:lnTo>
                    <a:lnTo>
                      <a:pt x="0" y="448803"/>
                    </a:lnTo>
                    <a:lnTo>
                      <a:pt x="0" y="419322"/>
                    </a:lnTo>
                    <a:lnTo>
                      <a:pt x="0" y="167687"/>
                    </a:lnTo>
                    <a:cubicBezTo>
                      <a:pt x="0" y="75076"/>
                      <a:pt x="75076" y="0"/>
                      <a:pt x="167687" y="0"/>
                    </a:cubicBezTo>
                    <a:close/>
                  </a:path>
                </a:pathLst>
              </a:custGeom>
              <a:solidFill>
                <a:srgbClr val="0F111D"/>
              </a:solidFill>
              <a:ln w="19050"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자유형 42">
                <a:extLst>
                  <a:ext uri="{FF2B5EF4-FFF2-40B4-BE49-F238E27FC236}">
                    <a16:creationId xmlns:a16="http://schemas.microsoft.com/office/drawing/2014/main" id="{CC8319A3-25D5-4A01-979B-B8BE28EA283A}"/>
                  </a:ext>
                </a:extLst>
              </p:cNvPr>
              <p:cNvSpPr/>
              <p:nvPr/>
            </p:nvSpPr>
            <p:spPr>
              <a:xfrm>
                <a:off x="5127879" y="2181225"/>
                <a:ext cx="1474770" cy="381000"/>
              </a:xfrm>
              <a:custGeom>
                <a:avLst/>
                <a:gdLst>
                  <a:gd name="connsiteX0" fmla="*/ 167687 w 2044446"/>
                  <a:gd name="connsiteY0" fmla="*/ 0 h 528173"/>
                  <a:gd name="connsiteX1" fmla="*/ 1447680 w 2044446"/>
                  <a:gd name="connsiteY1" fmla="*/ 0 h 528173"/>
                  <a:gd name="connsiteX2" fmla="*/ 1566253 w 2044446"/>
                  <a:gd name="connsiteY2" fmla="*/ 49114 h 528173"/>
                  <a:gd name="connsiteX3" fmla="*/ 1569410 w 2044446"/>
                  <a:gd name="connsiteY3" fmla="*/ 53798 h 528173"/>
                  <a:gd name="connsiteX4" fmla="*/ 1582763 w 2044446"/>
                  <a:gd name="connsiteY4" fmla="*/ 62664 h 528173"/>
                  <a:gd name="connsiteX5" fmla="*/ 1848245 w 2044446"/>
                  <a:gd name="connsiteY5" fmla="*/ 328147 h 528173"/>
                  <a:gd name="connsiteX6" fmla="*/ 1851037 w 2044446"/>
                  <a:gd name="connsiteY6" fmla="*/ 328147 h 528173"/>
                  <a:gd name="connsiteX7" fmla="*/ 1859298 w 2044446"/>
                  <a:gd name="connsiteY7" fmla="*/ 340400 h 528173"/>
                  <a:gd name="connsiteX8" fmla="*/ 1890296 w 2044446"/>
                  <a:gd name="connsiteY8" fmla="*/ 361299 h 528173"/>
                  <a:gd name="connsiteX9" fmla="*/ 1902953 w 2044446"/>
                  <a:gd name="connsiteY9" fmla="*/ 363854 h 528173"/>
                  <a:gd name="connsiteX10" fmla="*/ 2044446 w 2044446"/>
                  <a:gd name="connsiteY10" fmla="*/ 363854 h 528173"/>
                  <a:gd name="connsiteX11" fmla="*/ 2044446 w 2044446"/>
                  <a:gd name="connsiteY11" fmla="*/ 528173 h 528173"/>
                  <a:gd name="connsiteX12" fmla="*/ 0 w 2044446"/>
                  <a:gd name="connsiteY12" fmla="*/ 528173 h 528173"/>
                  <a:gd name="connsiteX13" fmla="*/ 0 w 2044446"/>
                  <a:gd name="connsiteY13" fmla="*/ 448803 h 528173"/>
                  <a:gd name="connsiteX14" fmla="*/ 0 w 2044446"/>
                  <a:gd name="connsiteY14" fmla="*/ 419322 h 528173"/>
                  <a:gd name="connsiteX15" fmla="*/ 0 w 2044446"/>
                  <a:gd name="connsiteY15" fmla="*/ 167687 h 528173"/>
                  <a:gd name="connsiteX16" fmla="*/ 167687 w 2044446"/>
                  <a:gd name="connsiteY16" fmla="*/ 0 h 528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44446" h="528173">
                    <a:moveTo>
                      <a:pt x="167687" y="0"/>
                    </a:moveTo>
                    <a:lnTo>
                      <a:pt x="1447680" y="0"/>
                    </a:lnTo>
                    <a:cubicBezTo>
                      <a:pt x="1493986" y="0"/>
                      <a:pt x="1535908" y="18769"/>
                      <a:pt x="1566253" y="49114"/>
                    </a:cubicBezTo>
                    <a:lnTo>
                      <a:pt x="1569410" y="53798"/>
                    </a:lnTo>
                    <a:lnTo>
                      <a:pt x="1582763" y="62664"/>
                    </a:lnTo>
                    <a:lnTo>
                      <a:pt x="1848245" y="328147"/>
                    </a:lnTo>
                    <a:lnTo>
                      <a:pt x="1851037" y="328147"/>
                    </a:lnTo>
                    <a:lnTo>
                      <a:pt x="1859298" y="340400"/>
                    </a:lnTo>
                    <a:cubicBezTo>
                      <a:pt x="1868122" y="349224"/>
                      <a:pt x="1878629" y="356364"/>
                      <a:pt x="1890296" y="361299"/>
                    </a:cubicBezTo>
                    <a:lnTo>
                      <a:pt x="1902953" y="363854"/>
                    </a:lnTo>
                    <a:lnTo>
                      <a:pt x="2044446" y="363854"/>
                    </a:lnTo>
                    <a:lnTo>
                      <a:pt x="2044446" y="528173"/>
                    </a:lnTo>
                    <a:lnTo>
                      <a:pt x="0" y="528173"/>
                    </a:lnTo>
                    <a:lnTo>
                      <a:pt x="0" y="448803"/>
                    </a:lnTo>
                    <a:lnTo>
                      <a:pt x="0" y="419322"/>
                    </a:lnTo>
                    <a:lnTo>
                      <a:pt x="0" y="167687"/>
                    </a:lnTo>
                    <a:cubicBezTo>
                      <a:pt x="0" y="75076"/>
                      <a:pt x="75076" y="0"/>
                      <a:pt x="167687" y="0"/>
                    </a:cubicBezTo>
                    <a:close/>
                  </a:path>
                </a:pathLst>
              </a:custGeom>
              <a:solidFill>
                <a:srgbClr val="0F111D"/>
              </a:solidFill>
              <a:ln w="19050"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자유형 39">
                <a:extLst>
                  <a:ext uri="{FF2B5EF4-FFF2-40B4-BE49-F238E27FC236}">
                    <a16:creationId xmlns:a16="http://schemas.microsoft.com/office/drawing/2014/main" id="{CC8319A3-25D5-4A01-979B-B8BE28EA283A}"/>
                  </a:ext>
                </a:extLst>
              </p:cNvPr>
              <p:cNvSpPr/>
              <p:nvPr/>
            </p:nvSpPr>
            <p:spPr>
              <a:xfrm>
                <a:off x="3689604" y="2072152"/>
                <a:ext cx="4920996" cy="2795122"/>
              </a:xfrm>
              <a:custGeom>
                <a:avLst/>
                <a:gdLst>
                  <a:gd name="connsiteX0" fmla="*/ 167687 w 4920996"/>
                  <a:gd name="connsiteY0" fmla="*/ 0 h 2795122"/>
                  <a:gd name="connsiteX1" fmla="*/ 1447680 w 4920996"/>
                  <a:gd name="connsiteY1" fmla="*/ 0 h 2795122"/>
                  <a:gd name="connsiteX2" fmla="*/ 1566253 w 4920996"/>
                  <a:gd name="connsiteY2" fmla="*/ 49114 h 2795122"/>
                  <a:gd name="connsiteX3" fmla="*/ 1569410 w 4920996"/>
                  <a:gd name="connsiteY3" fmla="*/ 53798 h 2795122"/>
                  <a:gd name="connsiteX4" fmla="*/ 1582763 w 4920996"/>
                  <a:gd name="connsiteY4" fmla="*/ 62664 h 2795122"/>
                  <a:gd name="connsiteX5" fmla="*/ 1848245 w 4920996"/>
                  <a:gd name="connsiteY5" fmla="*/ 328147 h 2795122"/>
                  <a:gd name="connsiteX6" fmla="*/ 1851037 w 4920996"/>
                  <a:gd name="connsiteY6" fmla="*/ 328147 h 2795122"/>
                  <a:gd name="connsiteX7" fmla="*/ 1859298 w 4920996"/>
                  <a:gd name="connsiteY7" fmla="*/ 340400 h 2795122"/>
                  <a:gd name="connsiteX8" fmla="*/ 1890296 w 4920996"/>
                  <a:gd name="connsiteY8" fmla="*/ 361299 h 2795122"/>
                  <a:gd name="connsiteX9" fmla="*/ 1902953 w 4920996"/>
                  <a:gd name="connsiteY9" fmla="*/ 363854 h 2795122"/>
                  <a:gd name="connsiteX10" fmla="*/ 4836047 w 4920996"/>
                  <a:gd name="connsiteY10" fmla="*/ 363854 h 2795122"/>
                  <a:gd name="connsiteX11" fmla="*/ 4920996 w 4920996"/>
                  <a:gd name="connsiteY11" fmla="*/ 448803 h 2795122"/>
                  <a:gd name="connsiteX12" fmla="*/ 4920996 w 4920996"/>
                  <a:gd name="connsiteY12" fmla="*/ 2710173 h 2795122"/>
                  <a:gd name="connsiteX13" fmla="*/ 4836047 w 4920996"/>
                  <a:gd name="connsiteY13" fmla="*/ 2795122 h 2795122"/>
                  <a:gd name="connsiteX14" fmla="*/ 84949 w 4920996"/>
                  <a:gd name="connsiteY14" fmla="*/ 2795122 h 2795122"/>
                  <a:gd name="connsiteX15" fmla="*/ 0 w 4920996"/>
                  <a:gd name="connsiteY15" fmla="*/ 2710173 h 2795122"/>
                  <a:gd name="connsiteX16" fmla="*/ 0 w 4920996"/>
                  <a:gd name="connsiteY16" fmla="*/ 2509373 h 2795122"/>
                  <a:gd name="connsiteX17" fmla="*/ 0 w 4920996"/>
                  <a:gd name="connsiteY17" fmla="*/ 1300287 h 2795122"/>
                  <a:gd name="connsiteX18" fmla="*/ 0 w 4920996"/>
                  <a:gd name="connsiteY18" fmla="*/ 448803 h 2795122"/>
                  <a:gd name="connsiteX19" fmla="*/ 0 w 4920996"/>
                  <a:gd name="connsiteY19" fmla="*/ 419322 h 2795122"/>
                  <a:gd name="connsiteX20" fmla="*/ 0 w 4920996"/>
                  <a:gd name="connsiteY20" fmla="*/ 167687 h 2795122"/>
                  <a:gd name="connsiteX21" fmla="*/ 167687 w 4920996"/>
                  <a:gd name="connsiteY21" fmla="*/ 0 h 2795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920996" h="2795122">
                    <a:moveTo>
                      <a:pt x="167687" y="0"/>
                    </a:moveTo>
                    <a:lnTo>
                      <a:pt x="1447680" y="0"/>
                    </a:lnTo>
                    <a:cubicBezTo>
                      <a:pt x="1493986" y="0"/>
                      <a:pt x="1535908" y="18769"/>
                      <a:pt x="1566253" y="49114"/>
                    </a:cubicBezTo>
                    <a:lnTo>
                      <a:pt x="1569410" y="53798"/>
                    </a:lnTo>
                    <a:lnTo>
                      <a:pt x="1582763" y="62664"/>
                    </a:lnTo>
                    <a:lnTo>
                      <a:pt x="1848245" y="328147"/>
                    </a:lnTo>
                    <a:lnTo>
                      <a:pt x="1851037" y="328147"/>
                    </a:lnTo>
                    <a:lnTo>
                      <a:pt x="1859298" y="340400"/>
                    </a:lnTo>
                    <a:cubicBezTo>
                      <a:pt x="1868122" y="349224"/>
                      <a:pt x="1878629" y="356364"/>
                      <a:pt x="1890296" y="361299"/>
                    </a:cubicBezTo>
                    <a:lnTo>
                      <a:pt x="1902953" y="363854"/>
                    </a:lnTo>
                    <a:lnTo>
                      <a:pt x="4836047" y="363854"/>
                    </a:lnTo>
                    <a:cubicBezTo>
                      <a:pt x="4882963" y="363854"/>
                      <a:pt x="4920996" y="401887"/>
                      <a:pt x="4920996" y="448803"/>
                    </a:cubicBezTo>
                    <a:lnTo>
                      <a:pt x="4920996" y="2710173"/>
                    </a:lnTo>
                    <a:cubicBezTo>
                      <a:pt x="4920996" y="2757089"/>
                      <a:pt x="4882963" y="2795122"/>
                      <a:pt x="4836047" y="2795122"/>
                    </a:cubicBezTo>
                    <a:lnTo>
                      <a:pt x="84949" y="2795122"/>
                    </a:lnTo>
                    <a:cubicBezTo>
                      <a:pt x="38033" y="2795122"/>
                      <a:pt x="0" y="2757089"/>
                      <a:pt x="0" y="2710173"/>
                    </a:cubicBezTo>
                    <a:lnTo>
                      <a:pt x="0" y="2509373"/>
                    </a:lnTo>
                    <a:lnTo>
                      <a:pt x="0" y="1300287"/>
                    </a:lnTo>
                    <a:lnTo>
                      <a:pt x="0" y="448803"/>
                    </a:lnTo>
                    <a:lnTo>
                      <a:pt x="0" y="419322"/>
                    </a:lnTo>
                    <a:lnTo>
                      <a:pt x="0" y="167687"/>
                    </a:lnTo>
                    <a:cubicBezTo>
                      <a:pt x="0" y="75076"/>
                      <a:pt x="75076" y="0"/>
                      <a:pt x="167687" y="0"/>
                    </a:cubicBezTo>
                    <a:close/>
                  </a:path>
                </a:pathLst>
              </a:custGeom>
              <a:solidFill>
                <a:srgbClr val="1E1E2A"/>
              </a:solidFill>
              <a:ln w="19050">
                <a:solidFill>
                  <a:srgbClr val="5D607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latinLnBrk="0">
                  <a:defRPr/>
                </a:pPr>
                <a:r>
                  <a:rPr lang="ko-KR" altLang="en-US" sz="7000">
                    <a:solidFill>
                      <a:prstClr val="white"/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감사합니다</a:t>
                </a:r>
              </a:p>
            </p:txBody>
          </p:sp>
        </p:grp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3388178" y="2066471"/>
              <a:ext cx="540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42158" y="3528844"/>
              <a:ext cx="324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18E4E4D2-E4FB-4B4B-A356-A503579FE9BB}"/>
                </a:ext>
              </a:extLst>
            </p:cNvPr>
            <p:cNvCxnSpPr>
              <a:cxnSpLocks/>
            </p:cNvCxnSpPr>
            <p:nvPr/>
          </p:nvCxnSpPr>
          <p:spPr>
            <a:xfrm>
              <a:off x="3394370" y="2436591"/>
              <a:ext cx="5400000" cy="0"/>
            </a:xfrm>
            <a:prstGeom prst="line">
              <a:avLst/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>
              <a:off x="3422613" y="2107814"/>
              <a:ext cx="114811" cy="288000"/>
              <a:chOff x="5822948" y="174296"/>
              <a:chExt cx="114811" cy="288000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2F80156-A063-4228-A19A-3ABCBBAFDD99}"/>
                </a:ext>
              </a:extLst>
            </p:cNvPr>
            <p:cNvSpPr txBox="1"/>
            <p:nvPr/>
          </p:nvSpPr>
          <p:spPr>
            <a:xfrm>
              <a:off x="3000717" y="2144768"/>
              <a:ext cx="45917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>
                  <a:solidFill>
                    <a:srgbClr val="424452"/>
                  </a:solidFill>
                </a:rPr>
                <a:t>0.8cm</a:t>
              </a:r>
              <a:endParaRPr lang="ko-KR" altLang="en-US" sz="800">
                <a:solidFill>
                  <a:srgbClr val="424452"/>
                </a:solidFill>
              </a:endParaRPr>
            </a:p>
          </p:txBody>
        </p:sp>
        <p:sp>
          <p:nvSpPr>
            <p:cNvPr id="55" name="원호 54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8479781" y="1978064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A137726-D958-4992-A6D3-C1A9174D8CF0}"/>
                </a:ext>
              </a:extLst>
            </p:cNvPr>
            <p:cNvSpPr txBox="1"/>
            <p:nvPr/>
          </p:nvSpPr>
          <p:spPr>
            <a:xfrm>
              <a:off x="8274004" y="1873735"/>
              <a:ext cx="35396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>
                  <a:solidFill>
                    <a:srgbClr val="424452"/>
                  </a:solidFill>
                </a:rPr>
                <a:t>90º</a:t>
              </a:r>
              <a:endParaRPr lang="ko-KR" altLang="en-US" sz="800">
                <a:solidFill>
                  <a:srgbClr val="424452"/>
                </a:solidFill>
              </a:endParaRP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3388178" y="4867274"/>
              <a:ext cx="540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2F80156-A063-4228-A19A-3ABCBBAFDD99}"/>
                </a:ext>
              </a:extLst>
            </p:cNvPr>
            <p:cNvSpPr txBox="1"/>
            <p:nvPr/>
          </p:nvSpPr>
          <p:spPr>
            <a:xfrm>
              <a:off x="5919129" y="5056702"/>
              <a:ext cx="57382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>
                  <a:solidFill>
                    <a:srgbClr val="424452"/>
                  </a:solidFill>
                </a:rPr>
                <a:t>13.7cm</a:t>
              </a:r>
              <a:endParaRPr lang="ko-KR" altLang="en-US" sz="800">
                <a:solidFill>
                  <a:srgbClr val="424452"/>
                </a:solidFill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 rot="16200000">
              <a:off x="6043708" y="2565189"/>
              <a:ext cx="114812" cy="4932000"/>
              <a:chOff x="5822947" y="174314"/>
              <a:chExt cx="114812" cy="4932000"/>
            </a:xfrm>
          </p:grpSpPr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414355" y="2640314"/>
                <a:ext cx="4932000" cy="0"/>
              </a:xfrm>
              <a:prstGeom prst="line">
                <a:avLst/>
              </a:prstGeom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7" y="5048475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B43EB74-2CB9-055E-4016-A2990889D5B7}"/>
              </a:ext>
            </a:extLst>
          </p:cNvPr>
          <p:cNvSpPr txBox="1"/>
          <p:nvPr/>
        </p:nvSpPr>
        <p:spPr>
          <a:xfrm>
            <a:off x="3615007" y="4213866"/>
            <a:ext cx="4666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Thank you for listening our presentation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73C556-D9E1-EC35-2C8A-6A3EDE7B0315}"/>
              </a:ext>
            </a:extLst>
          </p:cNvPr>
          <p:cNvSpPr txBox="1"/>
          <p:nvPr/>
        </p:nvSpPr>
        <p:spPr>
          <a:xfrm>
            <a:off x="3632807" y="1549904"/>
            <a:ext cx="411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Wingdings" panose="05000000000000000000" pitchFamily="2" charset="2"/>
              </a:rPr>
              <a:t></a:t>
            </a:r>
            <a:endParaRPr lang="ko-KR" altLang="en-US" sz="3200">
              <a:solidFill>
                <a:schemeClr val="bg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8518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957986" y="979623"/>
            <a:ext cx="7851465" cy="5068426"/>
            <a:chOff x="3000717" y="1873735"/>
            <a:chExt cx="5793653" cy="3360423"/>
          </a:xfrm>
        </p:grpSpPr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12454" y="3554283"/>
              <a:ext cx="324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/>
            <p:cNvGrpSpPr/>
            <p:nvPr/>
          </p:nvGrpSpPr>
          <p:grpSpPr>
            <a:xfrm>
              <a:off x="3641978" y="2072152"/>
              <a:ext cx="4920996" cy="2795122"/>
              <a:chOff x="3689603" y="2072152"/>
              <a:chExt cx="4920996" cy="2795122"/>
            </a:xfrm>
          </p:grpSpPr>
          <p:sp>
            <p:nvSpPr>
              <p:cNvPr id="45" name="자유형 44">
                <a:extLst>
                  <a:ext uri="{FF2B5EF4-FFF2-40B4-BE49-F238E27FC236}">
                    <a16:creationId xmlns:a16="http://schemas.microsoft.com/office/drawing/2014/main" id="{CC8319A3-25D5-4A01-979B-B8BE28EA283A}"/>
                  </a:ext>
                </a:extLst>
              </p:cNvPr>
              <p:cNvSpPr/>
              <p:nvPr/>
            </p:nvSpPr>
            <p:spPr>
              <a:xfrm>
                <a:off x="6875479" y="2181225"/>
                <a:ext cx="1474770" cy="381000"/>
              </a:xfrm>
              <a:custGeom>
                <a:avLst/>
                <a:gdLst>
                  <a:gd name="connsiteX0" fmla="*/ 167687 w 2044446"/>
                  <a:gd name="connsiteY0" fmla="*/ 0 h 528173"/>
                  <a:gd name="connsiteX1" fmla="*/ 1447680 w 2044446"/>
                  <a:gd name="connsiteY1" fmla="*/ 0 h 528173"/>
                  <a:gd name="connsiteX2" fmla="*/ 1566253 w 2044446"/>
                  <a:gd name="connsiteY2" fmla="*/ 49114 h 528173"/>
                  <a:gd name="connsiteX3" fmla="*/ 1569410 w 2044446"/>
                  <a:gd name="connsiteY3" fmla="*/ 53798 h 528173"/>
                  <a:gd name="connsiteX4" fmla="*/ 1582763 w 2044446"/>
                  <a:gd name="connsiteY4" fmla="*/ 62664 h 528173"/>
                  <a:gd name="connsiteX5" fmla="*/ 1848245 w 2044446"/>
                  <a:gd name="connsiteY5" fmla="*/ 328147 h 528173"/>
                  <a:gd name="connsiteX6" fmla="*/ 1851037 w 2044446"/>
                  <a:gd name="connsiteY6" fmla="*/ 328147 h 528173"/>
                  <a:gd name="connsiteX7" fmla="*/ 1859298 w 2044446"/>
                  <a:gd name="connsiteY7" fmla="*/ 340400 h 528173"/>
                  <a:gd name="connsiteX8" fmla="*/ 1890296 w 2044446"/>
                  <a:gd name="connsiteY8" fmla="*/ 361299 h 528173"/>
                  <a:gd name="connsiteX9" fmla="*/ 1902953 w 2044446"/>
                  <a:gd name="connsiteY9" fmla="*/ 363854 h 528173"/>
                  <a:gd name="connsiteX10" fmla="*/ 2044446 w 2044446"/>
                  <a:gd name="connsiteY10" fmla="*/ 363854 h 528173"/>
                  <a:gd name="connsiteX11" fmla="*/ 2044446 w 2044446"/>
                  <a:gd name="connsiteY11" fmla="*/ 528173 h 528173"/>
                  <a:gd name="connsiteX12" fmla="*/ 0 w 2044446"/>
                  <a:gd name="connsiteY12" fmla="*/ 528173 h 528173"/>
                  <a:gd name="connsiteX13" fmla="*/ 0 w 2044446"/>
                  <a:gd name="connsiteY13" fmla="*/ 448803 h 528173"/>
                  <a:gd name="connsiteX14" fmla="*/ 0 w 2044446"/>
                  <a:gd name="connsiteY14" fmla="*/ 419322 h 528173"/>
                  <a:gd name="connsiteX15" fmla="*/ 0 w 2044446"/>
                  <a:gd name="connsiteY15" fmla="*/ 167687 h 528173"/>
                  <a:gd name="connsiteX16" fmla="*/ 167687 w 2044446"/>
                  <a:gd name="connsiteY16" fmla="*/ 0 h 528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44446" h="528173">
                    <a:moveTo>
                      <a:pt x="167687" y="0"/>
                    </a:moveTo>
                    <a:lnTo>
                      <a:pt x="1447680" y="0"/>
                    </a:lnTo>
                    <a:cubicBezTo>
                      <a:pt x="1493986" y="0"/>
                      <a:pt x="1535908" y="18769"/>
                      <a:pt x="1566253" y="49114"/>
                    </a:cubicBezTo>
                    <a:lnTo>
                      <a:pt x="1569410" y="53798"/>
                    </a:lnTo>
                    <a:lnTo>
                      <a:pt x="1582763" y="62664"/>
                    </a:lnTo>
                    <a:lnTo>
                      <a:pt x="1848245" y="328147"/>
                    </a:lnTo>
                    <a:lnTo>
                      <a:pt x="1851037" y="328147"/>
                    </a:lnTo>
                    <a:lnTo>
                      <a:pt x="1859298" y="340400"/>
                    </a:lnTo>
                    <a:cubicBezTo>
                      <a:pt x="1868122" y="349224"/>
                      <a:pt x="1878629" y="356364"/>
                      <a:pt x="1890296" y="361299"/>
                    </a:cubicBezTo>
                    <a:lnTo>
                      <a:pt x="1902953" y="363854"/>
                    </a:lnTo>
                    <a:lnTo>
                      <a:pt x="2044446" y="363854"/>
                    </a:lnTo>
                    <a:lnTo>
                      <a:pt x="2044446" y="528173"/>
                    </a:lnTo>
                    <a:lnTo>
                      <a:pt x="0" y="528173"/>
                    </a:lnTo>
                    <a:lnTo>
                      <a:pt x="0" y="448803"/>
                    </a:lnTo>
                    <a:lnTo>
                      <a:pt x="0" y="419322"/>
                    </a:lnTo>
                    <a:lnTo>
                      <a:pt x="0" y="167687"/>
                    </a:lnTo>
                    <a:cubicBezTo>
                      <a:pt x="0" y="75076"/>
                      <a:pt x="75076" y="0"/>
                      <a:pt x="167687" y="0"/>
                    </a:cubicBezTo>
                    <a:close/>
                  </a:path>
                </a:pathLst>
              </a:custGeom>
              <a:solidFill>
                <a:srgbClr val="0F111D"/>
              </a:solidFill>
              <a:ln w="19050"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Autofit/>
              </a:bodyPr>
              <a:lstStyle/>
              <a:p>
                <a:pPr algn="ctr"/>
                <a:endParaRPr lang="ko-KR" altLang="en-US">
                  <a:ea typeface="나눔고딕OTF"/>
                </a:endParaRPr>
              </a:p>
            </p:txBody>
          </p:sp>
          <p:sp>
            <p:nvSpPr>
              <p:cNvPr id="44" name="자유형 43">
                <a:extLst>
                  <a:ext uri="{FF2B5EF4-FFF2-40B4-BE49-F238E27FC236}">
                    <a16:creationId xmlns:a16="http://schemas.microsoft.com/office/drawing/2014/main" id="{CC8319A3-25D5-4A01-979B-B8BE28EA283A}"/>
                  </a:ext>
                </a:extLst>
              </p:cNvPr>
              <p:cNvSpPr/>
              <p:nvPr/>
            </p:nvSpPr>
            <p:spPr>
              <a:xfrm>
                <a:off x="5966754" y="2181225"/>
                <a:ext cx="1474770" cy="381000"/>
              </a:xfrm>
              <a:custGeom>
                <a:avLst/>
                <a:gdLst>
                  <a:gd name="connsiteX0" fmla="*/ 167687 w 2044446"/>
                  <a:gd name="connsiteY0" fmla="*/ 0 h 528173"/>
                  <a:gd name="connsiteX1" fmla="*/ 1447680 w 2044446"/>
                  <a:gd name="connsiteY1" fmla="*/ 0 h 528173"/>
                  <a:gd name="connsiteX2" fmla="*/ 1566253 w 2044446"/>
                  <a:gd name="connsiteY2" fmla="*/ 49114 h 528173"/>
                  <a:gd name="connsiteX3" fmla="*/ 1569410 w 2044446"/>
                  <a:gd name="connsiteY3" fmla="*/ 53798 h 528173"/>
                  <a:gd name="connsiteX4" fmla="*/ 1582763 w 2044446"/>
                  <a:gd name="connsiteY4" fmla="*/ 62664 h 528173"/>
                  <a:gd name="connsiteX5" fmla="*/ 1848245 w 2044446"/>
                  <a:gd name="connsiteY5" fmla="*/ 328147 h 528173"/>
                  <a:gd name="connsiteX6" fmla="*/ 1851037 w 2044446"/>
                  <a:gd name="connsiteY6" fmla="*/ 328147 h 528173"/>
                  <a:gd name="connsiteX7" fmla="*/ 1859298 w 2044446"/>
                  <a:gd name="connsiteY7" fmla="*/ 340400 h 528173"/>
                  <a:gd name="connsiteX8" fmla="*/ 1890296 w 2044446"/>
                  <a:gd name="connsiteY8" fmla="*/ 361299 h 528173"/>
                  <a:gd name="connsiteX9" fmla="*/ 1902953 w 2044446"/>
                  <a:gd name="connsiteY9" fmla="*/ 363854 h 528173"/>
                  <a:gd name="connsiteX10" fmla="*/ 2044446 w 2044446"/>
                  <a:gd name="connsiteY10" fmla="*/ 363854 h 528173"/>
                  <a:gd name="connsiteX11" fmla="*/ 2044446 w 2044446"/>
                  <a:gd name="connsiteY11" fmla="*/ 528173 h 528173"/>
                  <a:gd name="connsiteX12" fmla="*/ 0 w 2044446"/>
                  <a:gd name="connsiteY12" fmla="*/ 528173 h 528173"/>
                  <a:gd name="connsiteX13" fmla="*/ 0 w 2044446"/>
                  <a:gd name="connsiteY13" fmla="*/ 448803 h 528173"/>
                  <a:gd name="connsiteX14" fmla="*/ 0 w 2044446"/>
                  <a:gd name="connsiteY14" fmla="*/ 419322 h 528173"/>
                  <a:gd name="connsiteX15" fmla="*/ 0 w 2044446"/>
                  <a:gd name="connsiteY15" fmla="*/ 167687 h 528173"/>
                  <a:gd name="connsiteX16" fmla="*/ 167687 w 2044446"/>
                  <a:gd name="connsiteY16" fmla="*/ 0 h 528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44446" h="528173">
                    <a:moveTo>
                      <a:pt x="167687" y="0"/>
                    </a:moveTo>
                    <a:lnTo>
                      <a:pt x="1447680" y="0"/>
                    </a:lnTo>
                    <a:cubicBezTo>
                      <a:pt x="1493986" y="0"/>
                      <a:pt x="1535908" y="18769"/>
                      <a:pt x="1566253" y="49114"/>
                    </a:cubicBezTo>
                    <a:lnTo>
                      <a:pt x="1569410" y="53798"/>
                    </a:lnTo>
                    <a:lnTo>
                      <a:pt x="1582763" y="62664"/>
                    </a:lnTo>
                    <a:lnTo>
                      <a:pt x="1848245" y="328147"/>
                    </a:lnTo>
                    <a:lnTo>
                      <a:pt x="1851037" y="328147"/>
                    </a:lnTo>
                    <a:lnTo>
                      <a:pt x="1859298" y="340400"/>
                    </a:lnTo>
                    <a:cubicBezTo>
                      <a:pt x="1868122" y="349224"/>
                      <a:pt x="1878629" y="356364"/>
                      <a:pt x="1890296" y="361299"/>
                    </a:cubicBezTo>
                    <a:lnTo>
                      <a:pt x="1902953" y="363854"/>
                    </a:lnTo>
                    <a:lnTo>
                      <a:pt x="2044446" y="363854"/>
                    </a:lnTo>
                    <a:lnTo>
                      <a:pt x="2044446" y="528173"/>
                    </a:lnTo>
                    <a:lnTo>
                      <a:pt x="0" y="528173"/>
                    </a:lnTo>
                    <a:lnTo>
                      <a:pt x="0" y="448803"/>
                    </a:lnTo>
                    <a:lnTo>
                      <a:pt x="0" y="419322"/>
                    </a:lnTo>
                    <a:lnTo>
                      <a:pt x="0" y="167687"/>
                    </a:lnTo>
                    <a:cubicBezTo>
                      <a:pt x="0" y="75076"/>
                      <a:pt x="75076" y="0"/>
                      <a:pt x="167687" y="0"/>
                    </a:cubicBezTo>
                    <a:close/>
                  </a:path>
                </a:pathLst>
              </a:custGeom>
              <a:solidFill>
                <a:srgbClr val="0F111D"/>
              </a:solidFill>
              <a:ln w="19050"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Autofit/>
              </a:bodyPr>
              <a:lstStyle/>
              <a:p>
                <a:pPr algn="ctr"/>
                <a:endParaRPr lang="ko-KR" altLang="en-US">
                  <a:latin typeface="나눔고딕OTF"/>
                </a:endParaRPr>
              </a:p>
            </p:txBody>
          </p:sp>
          <p:sp>
            <p:nvSpPr>
              <p:cNvPr id="43" name="자유형 42">
                <a:extLst>
                  <a:ext uri="{FF2B5EF4-FFF2-40B4-BE49-F238E27FC236}">
                    <a16:creationId xmlns:a16="http://schemas.microsoft.com/office/drawing/2014/main" id="{CC8319A3-25D5-4A01-979B-B8BE28EA283A}"/>
                  </a:ext>
                </a:extLst>
              </p:cNvPr>
              <p:cNvSpPr/>
              <p:nvPr/>
            </p:nvSpPr>
            <p:spPr>
              <a:xfrm>
                <a:off x="5127879" y="2181225"/>
                <a:ext cx="1474770" cy="381000"/>
              </a:xfrm>
              <a:custGeom>
                <a:avLst/>
                <a:gdLst>
                  <a:gd name="connsiteX0" fmla="*/ 167687 w 2044446"/>
                  <a:gd name="connsiteY0" fmla="*/ 0 h 528173"/>
                  <a:gd name="connsiteX1" fmla="*/ 1447680 w 2044446"/>
                  <a:gd name="connsiteY1" fmla="*/ 0 h 528173"/>
                  <a:gd name="connsiteX2" fmla="*/ 1566253 w 2044446"/>
                  <a:gd name="connsiteY2" fmla="*/ 49114 h 528173"/>
                  <a:gd name="connsiteX3" fmla="*/ 1569410 w 2044446"/>
                  <a:gd name="connsiteY3" fmla="*/ 53798 h 528173"/>
                  <a:gd name="connsiteX4" fmla="*/ 1582763 w 2044446"/>
                  <a:gd name="connsiteY4" fmla="*/ 62664 h 528173"/>
                  <a:gd name="connsiteX5" fmla="*/ 1848245 w 2044446"/>
                  <a:gd name="connsiteY5" fmla="*/ 328147 h 528173"/>
                  <a:gd name="connsiteX6" fmla="*/ 1851037 w 2044446"/>
                  <a:gd name="connsiteY6" fmla="*/ 328147 h 528173"/>
                  <a:gd name="connsiteX7" fmla="*/ 1859298 w 2044446"/>
                  <a:gd name="connsiteY7" fmla="*/ 340400 h 528173"/>
                  <a:gd name="connsiteX8" fmla="*/ 1890296 w 2044446"/>
                  <a:gd name="connsiteY8" fmla="*/ 361299 h 528173"/>
                  <a:gd name="connsiteX9" fmla="*/ 1902953 w 2044446"/>
                  <a:gd name="connsiteY9" fmla="*/ 363854 h 528173"/>
                  <a:gd name="connsiteX10" fmla="*/ 2044446 w 2044446"/>
                  <a:gd name="connsiteY10" fmla="*/ 363854 h 528173"/>
                  <a:gd name="connsiteX11" fmla="*/ 2044446 w 2044446"/>
                  <a:gd name="connsiteY11" fmla="*/ 528173 h 528173"/>
                  <a:gd name="connsiteX12" fmla="*/ 0 w 2044446"/>
                  <a:gd name="connsiteY12" fmla="*/ 528173 h 528173"/>
                  <a:gd name="connsiteX13" fmla="*/ 0 w 2044446"/>
                  <a:gd name="connsiteY13" fmla="*/ 448803 h 528173"/>
                  <a:gd name="connsiteX14" fmla="*/ 0 w 2044446"/>
                  <a:gd name="connsiteY14" fmla="*/ 419322 h 528173"/>
                  <a:gd name="connsiteX15" fmla="*/ 0 w 2044446"/>
                  <a:gd name="connsiteY15" fmla="*/ 167687 h 528173"/>
                  <a:gd name="connsiteX16" fmla="*/ 167687 w 2044446"/>
                  <a:gd name="connsiteY16" fmla="*/ 0 h 528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44446" h="528173">
                    <a:moveTo>
                      <a:pt x="167687" y="0"/>
                    </a:moveTo>
                    <a:lnTo>
                      <a:pt x="1447680" y="0"/>
                    </a:lnTo>
                    <a:cubicBezTo>
                      <a:pt x="1493986" y="0"/>
                      <a:pt x="1535908" y="18769"/>
                      <a:pt x="1566253" y="49114"/>
                    </a:cubicBezTo>
                    <a:lnTo>
                      <a:pt x="1569410" y="53798"/>
                    </a:lnTo>
                    <a:lnTo>
                      <a:pt x="1582763" y="62664"/>
                    </a:lnTo>
                    <a:lnTo>
                      <a:pt x="1848245" y="328147"/>
                    </a:lnTo>
                    <a:lnTo>
                      <a:pt x="1851037" y="328147"/>
                    </a:lnTo>
                    <a:lnTo>
                      <a:pt x="1859298" y="340400"/>
                    </a:lnTo>
                    <a:cubicBezTo>
                      <a:pt x="1868122" y="349224"/>
                      <a:pt x="1878629" y="356364"/>
                      <a:pt x="1890296" y="361299"/>
                    </a:cubicBezTo>
                    <a:lnTo>
                      <a:pt x="1902953" y="363854"/>
                    </a:lnTo>
                    <a:lnTo>
                      <a:pt x="2044446" y="363854"/>
                    </a:lnTo>
                    <a:lnTo>
                      <a:pt x="2044446" y="528173"/>
                    </a:lnTo>
                    <a:lnTo>
                      <a:pt x="0" y="528173"/>
                    </a:lnTo>
                    <a:lnTo>
                      <a:pt x="0" y="448803"/>
                    </a:lnTo>
                    <a:lnTo>
                      <a:pt x="0" y="419322"/>
                    </a:lnTo>
                    <a:lnTo>
                      <a:pt x="0" y="167687"/>
                    </a:lnTo>
                    <a:cubicBezTo>
                      <a:pt x="0" y="75076"/>
                      <a:pt x="75076" y="0"/>
                      <a:pt x="167687" y="0"/>
                    </a:cubicBezTo>
                    <a:close/>
                  </a:path>
                </a:pathLst>
              </a:custGeom>
              <a:solidFill>
                <a:srgbClr val="0F111D"/>
              </a:solidFill>
              <a:ln w="19050"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Autofit/>
              </a:bodyPr>
              <a:lstStyle/>
              <a:p>
                <a:pPr algn="ctr"/>
                <a:endParaRPr lang="ko-KR" altLang="en-US">
                  <a:latin typeface="나눔고딕OTF"/>
                </a:endParaRPr>
              </a:p>
            </p:txBody>
          </p:sp>
          <p:sp>
            <p:nvSpPr>
              <p:cNvPr id="40" name="자유형 39">
                <a:extLst>
                  <a:ext uri="{FF2B5EF4-FFF2-40B4-BE49-F238E27FC236}">
                    <a16:creationId xmlns:a16="http://schemas.microsoft.com/office/drawing/2014/main" id="{CC8319A3-25D5-4A01-979B-B8BE28EA283A}"/>
                  </a:ext>
                </a:extLst>
              </p:cNvPr>
              <p:cNvSpPr/>
              <p:nvPr/>
            </p:nvSpPr>
            <p:spPr>
              <a:xfrm>
                <a:off x="3689603" y="2072152"/>
                <a:ext cx="4920996" cy="2795122"/>
              </a:xfrm>
              <a:custGeom>
                <a:avLst/>
                <a:gdLst>
                  <a:gd name="connsiteX0" fmla="*/ 167687 w 4920996"/>
                  <a:gd name="connsiteY0" fmla="*/ 0 h 2795122"/>
                  <a:gd name="connsiteX1" fmla="*/ 1447680 w 4920996"/>
                  <a:gd name="connsiteY1" fmla="*/ 0 h 2795122"/>
                  <a:gd name="connsiteX2" fmla="*/ 1566253 w 4920996"/>
                  <a:gd name="connsiteY2" fmla="*/ 49114 h 2795122"/>
                  <a:gd name="connsiteX3" fmla="*/ 1569410 w 4920996"/>
                  <a:gd name="connsiteY3" fmla="*/ 53798 h 2795122"/>
                  <a:gd name="connsiteX4" fmla="*/ 1582763 w 4920996"/>
                  <a:gd name="connsiteY4" fmla="*/ 62664 h 2795122"/>
                  <a:gd name="connsiteX5" fmla="*/ 1848245 w 4920996"/>
                  <a:gd name="connsiteY5" fmla="*/ 328147 h 2795122"/>
                  <a:gd name="connsiteX6" fmla="*/ 1851037 w 4920996"/>
                  <a:gd name="connsiteY6" fmla="*/ 328147 h 2795122"/>
                  <a:gd name="connsiteX7" fmla="*/ 1859298 w 4920996"/>
                  <a:gd name="connsiteY7" fmla="*/ 340400 h 2795122"/>
                  <a:gd name="connsiteX8" fmla="*/ 1890296 w 4920996"/>
                  <a:gd name="connsiteY8" fmla="*/ 361299 h 2795122"/>
                  <a:gd name="connsiteX9" fmla="*/ 1902953 w 4920996"/>
                  <a:gd name="connsiteY9" fmla="*/ 363854 h 2795122"/>
                  <a:gd name="connsiteX10" fmla="*/ 4836047 w 4920996"/>
                  <a:gd name="connsiteY10" fmla="*/ 363854 h 2795122"/>
                  <a:gd name="connsiteX11" fmla="*/ 4920996 w 4920996"/>
                  <a:gd name="connsiteY11" fmla="*/ 448803 h 2795122"/>
                  <a:gd name="connsiteX12" fmla="*/ 4920996 w 4920996"/>
                  <a:gd name="connsiteY12" fmla="*/ 2710173 h 2795122"/>
                  <a:gd name="connsiteX13" fmla="*/ 4836047 w 4920996"/>
                  <a:gd name="connsiteY13" fmla="*/ 2795122 h 2795122"/>
                  <a:gd name="connsiteX14" fmla="*/ 84949 w 4920996"/>
                  <a:gd name="connsiteY14" fmla="*/ 2795122 h 2795122"/>
                  <a:gd name="connsiteX15" fmla="*/ 0 w 4920996"/>
                  <a:gd name="connsiteY15" fmla="*/ 2710173 h 2795122"/>
                  <a:gd name="connsiteX16" fmla="*/ 0 w 4920996"/>
                  <a:gd name="connsiteY16" fmla="*/ 2509373 h 2795122"/>
                  <a:gd name="connsiteX17" fmla="*/ 0 w 4920996"/>
                  <a:gd name="connsiteY17" fmla="*/ 1300287 h 2795122"/>
                  <a:gd name="connsiteX18" fmla="*/ 0 w 4920996"/>
                  <a:gd name="connsiteY18" fmla="*/ 448803 h 2795122"/>
                  <a:gd name="connsiteX19" fmla="*/ 0 w 4920996"/>
                  <a:gd name="connsiteY19" fmla="*/ 419322 h 2795122"/>
                  <a:gd name="connsiteX20" fmla="*/ 0 w 4920996"/>
                  <a:gd name="connsiteY20" fmla="*/ 167687 h 2795122"/>
                  <a:gd name="connsiteX21" fmla="*/ 167687 w 4920996"/>
                  <a:gd name="connsiteY21" fmla="*/ 0 h 2795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920996" h="2795122">
                    <a:moveTo>
                      <a:pt x="167687" y="0"/>
                    </a:moveTo>
                    <a:lnTo>
                      <a:pt x="1447680" y="0"/>
                    </a:lnTo>
                    <a:cubicBezTo>
                      <a:pt x="1493986" y="0"/>
                      <a:pt x="1535908" y="18769"/>
                      <a:pt x="1566253" y="49114"/>
                    </a:cubicBezTo>
                    <a:lnTo>
                      <a:pt x="1569410" y="53798"/>
                    </a:lnTo>
                    <a:lnTo>
                      <a:pt x="1582763" y="62664"/>
                    </a:lnTo>
                    <a:lnTo>
                      <a:pt x="1848245" y="328147"/>
                    </a:lnTo>
                    <a:lnTo>
                      <a:pt x="1851037" y="328147"/>
                    </a:lnTo>
                    <a:lnTo>
                      <a:pt x="1859298" y="340400"/>
                    </a:lnTo>
                    <a:cubicBezTo>
                      <a:pt x="1868122" y="349224"/>
                      <a:pt x="1878629" y="356364"/>
                      <a:pt x="1890296" y="361299"/>
                    </a:cubicBezTo>
                    <a:lnTo>
                      <a:pt x="1902953" y="363854"/>
                    </a:lnTo>
                    <a:lnTo>
                      <a:pt x="4836047" y="363854"/>
                    </a:lnTo>
                    <a:cubicBezTo>
                      <a:pt x="4882963" y="363854"/>
                      <a:pt x="4920996" y="401887"/>
                      <a:pt x="4920996" y="448803"/>
                    </a:cubicBezTo>
                    <a:lnTo>
                      <a:pt x="4920996" y="2710173"/>
                    </a:lnTo>
                    <a:cubicBezTo>
                      <a:pt x="4920996" y="2757089"/>
                      <a:pt x="4882963" y="2795122"/>
                      <a:pt x="4836047" y="2795122"/>
                    </a:cubicBezTo>
                    <a:lnTo>
                      <a:pt x="84949" y="2795122"/>
                    </a:lnTo>
                    <a:cubicBezTo>
                      <a:pt x="38033" y="2795122"/>
                      <a:pt x="0" y="2757089"/>
                      <a:pt x="0" y="2710173"/>
                    </a:cubicBezTo>
                    <a:lnTo>
                      <a:pt x="0" y="2509373"/>
                    </a:lnTo>
                    <a:lnTo>
                      <a:pt x="0" y="1300287"/>
                    </a:lnTo>
                    <a:lnTo>
                      <a:pt x="0" y="448803"/>
                    </a:lnTo>
                    <a:lnTo>
                      <a:pt x="0" y="419322"/>
                    </a:lnTo>
                    <a:lnTo>
                      <a:pt x="0" y="167687"/>
                    </a:lnTo>
                    <a:cubicBezTo>
                      <a:pt x="0" y="75076"/>
                      <a:pt x="75076" y="0"/>
                      <a:pt x="167687" y="0"/>
                    </a:cubicBezTo>
                    <a:close/>
                  </a:path>
                </a:pathLst>
              </a:custGeom>
              <a:solidFill>
                <a:srgbClr val="1E1E2A"/>
              </a:solidFill>
              <a:ln w="19050">
                <a:solidFill>
                  <a:srgbClr val="5D607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Autofit/>
              </a:bodyPr>
              <a:lstStyle/>
              <a:p>
                <a:pPr algn="ctr">
                  <a:defRPr/>
                </a:pPr>
                <a:r>
                  <a:rPr lang="en-US" altLang="ko-KR" sz="7000" dirty="0">
                    <a:latin typeface="나눔고딕"/>
                    <a:ea typeface="나눔고딕OTF"/>
                  </a:rPr>
                  <a:t>Data</a:t>
                </a:r>
              </a:p>
            </p:txBody>
          </p:sp>
        </p:grp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3388178" y="2066471"/>
              <a:ext cx="540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42158" y="3528844"/>
              <a:ext cx="324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18E4E4D2-E4FB-4B4B-A356-A503579FE9BB}"/>
                </a:ext>
              </a:extLst>
            </p:cNvPr>
            <p:cNvCxnSpPr>
              <a:cxnSpLocks/>
            </p:cNvCxnSpPr>
            <p:nvPr/>
          </p:nvCxnSpPr>
          <p:spPr>
            <a:xfrm>
              <a:off x="3394370" y="2436591"/>
              <a:ext cx="5400000" cy="0"/>
            </a:xfrm>
            <a:prstGeom prst="line">
              <a:avLst/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>
              <a:off x="3422613" y="2107814"/>
              <a:ext cx="114811" cy="288000"/>
              <a:chOff x="5822948" y="174296"/>
              <a:chExt cx="114811" cy="288000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ko-KR" altLang="en-US">
                  <a:latin typeface="나눔고딕OTF"/>
                </a:endParaRPr>
              </a:p>
            </p:txBody>
          </p:sp>
          <p:sp>
            <p:nvSpPr>
              <p:cNvPr id="60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ko-KR" altLang="en-US">
                  <a:ea typeface="나눔고딕OTF"/>
                </a:endParaRP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2F80156-A063-4228-A19A-3ABCBBAFDD99}"/>
                </a:ext>
              </a:extLst>
            </p:cNvPr>
            <p:cNvSpPr txBox="1"/>
            <p:nvPr/>
          </p:nvSpPr>
          <p:spPr>
            <a:xfrm>
              <a:off x="3000717" y="2144768"/>
              <a:ext cx="459179" cy="17745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altLang="ko-KR" sz="800">
                  <a:solidFill>
                    <a:srgbClr val="424452"/>
                  </a:solidFill>
                  <a:ea typeface="맑은 고딕"/>
                </a:rPr>
                <a:t>0.8cm</a:t>
              </a:r>
              <a:endParaRPr lang="ko-KR" altLang="en-US" sz="800">
                <a:solidFill>
                  <a:srgbClr val="424452"/>
                </a:solidFill>
                <a:ea typeface="맑은 고딕"/>
              </a:endParaRPr>
            </a:p>
          </p:txBody>
        </p:sp>
        <p:sp>
          <p:nvSpPr>
            <p:cNvPr id="55" name="원호 54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8479781" y="1978064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ko-KR" altLang="en-US">
                <a:ea typeface="나눔고딕OTF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A137726-D958-4992-A6D3-C1A9174D8CF0}"/>
                </a:ext>
              </a:extLst>
            </p:cNvPr>
            <p:cNvSpPr txBox="1"/>
            <p:nvPr/>
          </p:nvSpPr>
          <p:spPr>
            <a:xfrm>
              <a:off x="8274004" y="1873735"/>
              <a:ext cx="281021" cy="177456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800">
                  <a:solidFill>
                    <a:srgbClr val="424452"/>
                  </a:solidFill>
                  <a:ea typeface="맑은 고딕"/>
                </a:rPr>
                <a:t>90º</a:t>
              </a:r>
              <a:endParaRPr lang="ko-KR" altLang="en-US" sz="800">
                <a:solidFill>
                  <a:srgbClr val="424452"/>
                </a:solidFill>
                <a:ea typeface="맑은 고딕"/>
              </a:endParaRP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3388178" y="4867274"/>
              <a:ext cx="540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2F80156-A063-4228-A19A-3ABCBBAFDD99}"/>
                </a:ext>
              </a:extLst>
            </p:cNvPr>
            <p:cNvSpPr txBox="1"/>
            <p:nvPr/>
          </p:nvSpPr>
          <p:spPr>
            <a:xfrm>
              <a:off x="5919129" y="5056702"/>
              <a:ext cx="573821" cy="17745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altLang="ko-KR" sz="800">
                  <a:solidFill>
                    <a:srgbClr val="424452"/>
                  </a:solidFill>
                  <a:ea typeface="맑은 고딕"/>
                </a:rPr>
                <a:t>13.7cm</a:t>
              </a:r>
              <a:endParaRPr lang="ko-KR" altLang="en-US" sz="800">
                <a:solidFill>
                  <a:srgbClr val="424452"/>
                </a:solidFill>
                <a:ea typeface="맑은 고딕"/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 rot="16200000">
              <a:off x="6043709" y="2565190"/>
              <a:ext cx="114812" cy="4932000"/>
              <a:chOff x="5822947" y="174314"/>
              <a:chExt cx="114812" cy="4932000"/>
            </a:xfrm>
          </p:grpSpPr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414355" y="2640314"/>
                <a:ext cx="4932000" cy="0"/>
              </a:xfrm>
              <a:prstGeom prst="line">
                <a:avLst/>
              </a:prstGeom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ko-KR" altLang="en-US">
                  <a:ea typeface="나눔고딕OTF"/>
                </a:endParaRPr>
              </a:p>
            </p:txBody>
          </p:sp>
          <p:sp>
            <p:nvSpPr>
              <p:cNvPr id="67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7" y="5048475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ko-KR" altLang="en-US">
                  <a:ea typeface="나눔고딕OTF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4450D7C-244E-826D-3A3A-F778B422832F}"/>
              </a:ext>
            </a:extLst>
          </p:cNvPr>
          <p:cNvSpPr txBox="1"/>
          <p:nvPr/>
        </p:nvSpPr>
        <p:spPr>
          <a:xfrm>
            <a:off x="3046972" y="1349999"/>
            <a:ext cx="162288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"/>
                <a:ea typeface="나눔고딕OTF"/>
              </a:rPr>
              <a:t>Main</a:t>
            </a:r>
            <a:endParaRPr lang="ko-K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488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BC72BB-F383-E6A5-BEEF-B749A3D97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76" y="764710"/>
            <a:ext cx="10515600" cy="1325563"/>
          </a:xfrm>
        </p:spPr>
        <p:txBody>
          <a:bodyPr/>
          <a:lstStyle/>
          <a:p>
            <a:r>
              <a:rPr lang="ko-KR" altLang="en-US" b="1">
                <a:solidFill>
                  <a:schemeClr val="bg1"/>
                </a:solidFill>
                <a:latin typeface="나눔고딕"/>
                <a:ea typeface="나눔고딕"/>
              </a:rPr>
              <a:t>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605757-CFD9-6B40-9523-EA7C0A8CE0BB}"/>
              </a:ext>
            </a:extLst>
          </p:cNvPr>
          <p:cNvSpPr txBox="1"/>
          <p:nvPr/>
        </p:nvSpPr>
        <p:spPr>
          <a:xfrm>
            <a:off x="835526" y="1858210"/>
            <a:ext cx="975894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af-ZA" sz="2400" b="1" err="1">
                <a:solidFill>
                  <a:srgbClr val="ADBAC7"/>
                </a:solidFill>
                <a:latin typeface="나눔고딕"/>
                <a:ea typeface="-apple-system"/>
                <a:cs typeface="-apple-system"/>
              </a:rPr>
              <a:t>Dataset</a:t>
            </a:r>
            <a:r>
              <a:rPr lang="af-ZA" sz="2400" b="1">
                <a:solidFill>
                  <a:srgbClr val="ADBAC7"/>
                </a:solidFill>
                <a:latin typeface="나눔고딕"/>
                <a:ea typeface="-apple-system"/>
                <a:cs typeface="-apple-system"/>
              </a:rPr>
              <a:t> : DKTC (</a:t>
            </a:r>
            <a:r>
              <a:rPr lang="af-ZA" sz="2400" b="1" err="1">
                <a:solidFill>
                  <a:srgbClr val="ADBAC7"/>
                </a:solidFill>
                <a:latin typeface="나눔고딕"/>
                <a:ea typeface="-apple-system"/>
                <a:cs typeface="-apple-system"/>
              </a:rPr>
              <a:t>Dataset</a:t>
            </a:r>
            <a:r>
              <a:rPr lang="af-ZA" sz="2400" b="1">
                <a:solidFill>
                  <a:srgbClr val="ADBAC7"/>
                </a:solidFill>
                <a:latin typeface="나눔고딕"/>
                <a:ea typeface="-apple-system"/>
                <a:cs typeface="-apple-system"/>
              </a:rPr>
              <a:t> of </a:t>
            </a:r>
            <a:r>
              <a:rPr lang="af-ZA" sz="2400" b="1" err="1">
                <a:solidFill>
                  <a:srgbClr val="ADBAC7"/>
                </a:solidFill>
                <a:latin typeface="나눔고딕"/>
                <a:ea typeface="-apple-system"/>
                <a:cs typeface="-apple-system"/>
              </a:rPr>
              <a:t>Korean</a:t>
            </a:r>
            <a:r>
              <a:rPr lang="af-ZA" sz="2400" b="1">
                <a:solidFill>
                  <a:srgbClr val="ADBAC7"/>
                </a:solidFill>
                <a:latin typeface="나눔고딕"/>
                <a:ea typeface="-apple-system"/>
                <a:cs typeface="-apple-system"/>
              </a:rPr>
              <a:t> </a:t>
            </a:r>
            <a:r>
              <a:rPr lang="af-ZA" sz="2400" b="1" err="1">
                <a:solidFill>
                  <a:srgbClr val="ADBAC7"/>
                </a:solidFill>
                <a:latin typeface="나눔고딕"/>
                <a:ea typeface="-apple-system"/>
                <a:cs typeface="-apple-system"/>
              </a:rPr>
              <a:t>Threatening</a:t>
            </a:r>
            <a:r>
              <a:rPr lang="af-ZA" sz="2400" b="1">
                <a:solidFill>
                  <a:srgbClr val="ADBAC7"/>
                </a:solidFill>
                <a:latin typeface="나눔고딕"/>
                <a:ea typeface="-apple-system"/>
                <a:cs typeface="-apple-system"/>
              </a:rPr>
              <a:t> </a:t>
            </a:r>
            <a:r>
              <a:rPr lang="af-ZA" sz="2400" b="1" err="1">
                <a:solidFill>
                  <a:srgbClr val="ADBAC7"/>
                </a:solidFill>
                <a:latin typeface="나눔고딕"/>
                <a:ea typeface="-apple-system"/>
                <a:cs typeface="-apple-system"/>
              </a:rPr>
              <a:t>Conversations</a:t>
            </a:r>
            <a:r>
              <a:rPr lang="af-ZA" sz="2400" b="1">
                <a:solidFill>
                  <a:srgbClr val="ADBAC7"/>
                </a:solidFill>
                <a:latin typeface="나눔고딕"/>
                <a:ea typeface="-apple-system"/>
                <a:cs typeface="-apple-system"/>
              </a:rPr>
              <a:t>)</a:t>
            </a:r>
            <a:endParaRPr lang="ko-KR" altLang="en-US" sz="2400">
              <a:latin typeface="나눔고딕"/>
              <a:ea typeface="나눔고딕"/>
            </a:endParaRPr>
          </a:p>
        </p:txBody>
      </p:sp>
      <p:pic>
        <p:nvPicPr>
          <p:cNvPr id="8" name="그림 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3B3AC58-4336-38F1-DAE0-4D54AB8EB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31" y="3309545"/>
            <a:ext cx="6192252" cy="29259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5C6D5F-47B0-F075-37AA-198CCC0D14FC}"/>
              </a:ext>
            </a:extLst>
          </p:cNvPr>
          <p:cNvSpPr txBox="1"/>
          <p:nvPr/>
        </p:nvSpPr>
        <p:spPr>
          <a:xfrm>
            <a:off x="835526" y="2693736"/>
            <a:ext cx="975894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af-ZA" sz="2400" b="1">
                <a:solidFill>
                  <a:srgbClr val="ADBAC7"/>
                </a:solidFill>
                <a:latin typeface="나눔고딕"/>
                <a:ea typeface="나눔고딕"/>
              </a:rPr>
              <a:t>Basic </a:t>
            </a:r>
            <a:r>
              <a:rPr lang="af-ZA" sz="2400" b="1" err="1">
                <a:solidFill>
                  <a:srgbClr val="ADBAC7"/>
                </a:solidFill>
                <a:latin typeface="나눔고딕"/>
                <a:ea typeface="나눔고딕"/>
              </a:rPr>
              <a:t>Information</a:t>
            </a:r>
            <a:endParaRPr lang="ko-KR" err="1">
              <a:latin typeface="나눔고딕"/>
              <a:ea typeface="나눔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EC08E6-071E-0642-683B-3D3F533E0476}"/>
              </a:ext>
            </a:extLst>
          </p:cNvPr>
          <p:cNvSpPr txBox="1"/>
          <p:nvPr/>
        </p:nvSpPr>
        <p:spPr>
          <a:xfrm>
            <a:off x="245327" y="273204"/>
            <a:ext cx="172100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800">
                <a:solidFill>
                  <a:srgbClr val="FFFFFF"/>
                </a:solidFill>
                <a:latin typeface="나눔고딕"/>
                <a:ea typeface="맑은 고딕"/>
              </a:rPr>
              <a:t>Main</a:t>
            </a:r>
            <a:endParaRPr lang="ko-KR" sz="4800">
              <a:solidFill>
                <a:srgbClr val="FFFFFF"/>
              </a:solidFill>
              <a:latin typeface="나눔고딕"/>
              <a:ea typeface="나눔고딕"/>
            </a:endParaRPr>
          </a:p>
        </p:txBody>
      </p:sp>
      <p:pic>
        <p:nvPicPr>
          <p:cNvPr id="5" name="그림 4" descr="텍스트, 스크린샷, 직사각형, 번호이(가) 표시된 사진&#10;&#10;자동 생성된 설명">
            <a:extLst>
              <a:ext uri="{FF2B5EF4-FFF2-40B4-BE49-F238E27FC236}">
                <a16:creationId xmlns:a16="http://schemas.microsoft.com/office/drawing/2014/main" id="{62745E03-3E3C-02FB-9A93-8548D575B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456" y="3318487"/>
            <a:ext cx="4386312" cy="292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915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BC72BB-F383-E6A5-BEEF-B749A3D97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76" y="764710"/>
            <a:ext cx="10515600" cy="1325563"/>
          </a:xfrm>
        </p:spPr>
        <p:txBody>
          <a:bodyPr/>
          <a:lstStyle/>
          <a:p>
            <a:r>
              <a:rPr lang="en-US" altLang="ko-KR">
                <a:solidFill>
                  <a:schemeClr val="bg1"/>
                </a:solidFill>
                <a:ea typeface="+mj-lt"/>
                <a:cs typeface="+mj-lt"/>
              </a:rPr>
              <a:t>Exploratory Data Analysis</a:t>
            </a:r>
            <a:endParaRPr lang="ko-KR">
              <a:solidFill>
                <a:schemeClr val="bg1"/>
              </a:solidFill>
              <a:ea typeface="+mj-lt"/>
              <a:cs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EC08E6-071E-0642-683B-3D3F533E0476}"/>
              </a:ext>
            </a:extLst>
          </p:cNvPr>
          <p:cNvSpPr txBox="1"/>
          <p:nvPr/>
        </p:nvSpPr>
        <p:spPr>
          <a:xfrm>
            <a:off x="245327" y="273204"/>
            <a:ext cx="172100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800">
                <a:solidFill>
                  <a:srgbClr val="FFFFFF"/>
                </a:solidFill>
                <a:latin typeface="나눔고딕"/>
                <a:ea typeface="맑은 고딕"/>
              </a:rPr>
              <a:t>Main</a:t>
            </a:r>
            <a:endParaRPr lang="ko-KR" sz="4800">
              <a:solidFill>
                <a:srgbClr val="FFFFFF"/>
              </a:solidFill>
              <a:latin typeface="나눔고딕"/>
              <a:ea typeface="나눔고딕"/>
            </a:endParaRPr>
          </a:p>
        </p:txBody>
      </p:sp>
      <p:pic>
        <p:nvPicPr>
          <p:cNvPr id="7" name="그림 6" descr="텍스트, 스크린샷, 그래프, 도표이(가) 표시된 사진&#10;&#10;자동 생성된 설명">
            <a:extLst>
              <a:ext uri="{FF2B5EF4-FFF2-40B4-BE49-F238E27FC236}">
                <a16:creationId xmlns:a16="http://schemas.microsoft.com/office/drawing/2014/main" id="{180C83CA-51A1-E1DD-8508-88B274720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66" y="2097289"/>
            <a:ext cx="5689540" cy="4011199"/>
          </a:xfrm>
          <a:prstGeom prst="rect">
            <a:avLst/>
          </a:prstGeom>
        </p:spPr>
      </p:pic>
      <p:pic>
        <p:nvPicPr>
          <p:cNvPr id="11" name="그림 10" descr="텍스트, 도표, 기술 도면, 평면도이(가) 표시된 사진&#10;&#10;자동 생성된 설명">
            <a:extLst>
              <a:ext uri="{FF2B5EF4-FFF2-40B4-BE49-F238E27FC236}">
                <a16:creationId xmlns:a16="http://schemas.microsoft.com/office/drawing/2014/main" id="{9B717833-C568-C1E8-0DC4-70F6F4E56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666" y="2099328"/>
            <a:ext cx="5243466" cy="401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549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BC72BB-F383-E6A5-BEEF-B749A3D97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76" y="764710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나눔고딕"/>
                <a:ea typeface="+mj-lt"/>
                <a:cs typeface="+mj-lt"/>
              </a:rPr>
              <a:t>Data Augmentation</a:t>
            </a:r>
            <a:endParaRPr lang="ko-KR" dirty="0">
              <a:solidFill>
                <a:schemeClr val="bg1"/>
              </a:solidFill>
              <a:latin typeface="나눔고딕"/>
              <a:ea typeface="나눔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EC08E6-071E-0642-683B-3D3F533E0476}"/>
              </a:ext>
            </a:extLst>
          </p:cNvPr>
          <p:cNvSpPr txBox="1"/>
          <p:nvPr/>
        </p:nvSpPr>
        <p:spPr>
          <a:xfrm>
            <a:off x="245327" y="273204"/>
            <a:ext cx="172100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800">
                <a:solidFill>
                  <a:srgbClr val="FFFFFF"/>
                </a:solidFill>
                <a:latin typeface="나눔고딕"/>
                <a:ea typeface="맑은 고딕"/>
              </a:rPr>
              <a:t>Main</a:t>
            </a:r>
            <a:endParaRPr lang="ko-KR" sz="4800">
              <a:solidFill>
                <a:srgbClr val="FFFFFF"/>
              </a:solidFill>
              <a:latin typeface="나눔고딕"/>
              <a:ea typeface="나눔고딕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CC48CCD-E073-9390-3247-FFAFB63D0593}"/>
              </a:ext>
            </a:extLst>
          </p:cNvPr>
          <p:cNvSpPr/>
          <p:nvPr/>
        </p:nvSpPr>
        <p:spPr>
          <a:xfrm>
            <a:off x="689030" y="2240880"/>
            <a:ext cx="2700420" cy="2673684"/>
          </a:xfrm>
          <a:prstGeom prst="ellipse">
            <a:avLst/>
          </a:prstGeom>
          <a:solidFill>
            <a:srgbClr val="1E1E2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4800" b="1" dirty="0">
                <a:latin typeface="나눔고딕"/>
                <a:ea typeface="나눔고딕"/>
              </a:rPr>
              <a:t>EDA</a:t>
            </a:r>
            <a:endParaRPr lang="ko-KR" altLang="en-US" sz="4400" b="1" dirty="0">
              <a:latin typeface="나눔고딕"/>
              <a:ea typeface="나눔고딕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9DE0643-DEDB-8711-A89D-361DA0F2F0FC}"/>
              </a:ext>
            </a:extLst>
          </p:cNvPr>
          <p:cNvSpPr/>
          <p:nvPr/>
        </p:nvSpPr>
        <p:spPr>
          <a:xfrm>
            <a:off x="4599292" y="2240879"/>
            <a:ext cx="2700420" cy="2673684"/>
          </a:xfrm>
          <a:prstGeom prst="ellipse">
            <a:avLst/>
          </a:prstGeom>
          <a:solidFill>
            <a:srgbClr val="1E1E2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4800" b="1" dirty="0">
                <a:latin typeface="나눔고딕"/>
                <a:ea typeface="나눔고딕"/>
              </a:rPr>
              <a:t>BT</a:t>
            </a:r>
            <a:endParaRPr lang="ko-KR" altLang="en-US" sz="4400" b="1" dirty="0">
              <a:latin typeface="나눔고딕"/>
              <a:ea typeface="나눔고딕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7ABED25-2F53-364F-31CC-333D8A15950F}"/>
              </a:ext>
            </a:extLst>
          </p:cNvPr>
          <p:cNvSpPr/>
          <p:nvPr/>
        </p:nvSpPr>
        <p:spPr>
          <a:xfrm>
            <a:off x="8502871" y="2240879"/>
            <a:ext cx="2700420" cy="2673684"/>
          </a:xfrm>
          <a:prstGeom prst="ellipse">
            <a:avLst/>
          </a:prstGeom>
          <a:solidFill>
            <a:srgbClr val="1E1E2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4800" b="1" dirty="0">
                <a:latin typeface="나눔고딕"/>
                <a:ea typeface="나눔고딕"/>
              </a:rPr>
              <a:t>MLM</a:t>
            </a:r>
            <a:endParaRPr lang="ko-KR" altLang="en-US" sz="4400" b="1" dirty="0">
              <a:latin typeface="나눔고딕"/>
              <a:ea typeface="나눔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9C8D79-44F4-AFFE-721F-B28A4A8FF025}"/>
              </a:ext>
            </a:extLst>
          </p:cNvPr>
          <p:cNvSpPr txBox="1"/>
          <p:nvPr/>
        </p:nvSpPr>
        <p:spPr>
          <a:xfrm>
            <a:off x="286184" y="5072215"/>
            <a:ext cx="368952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sz="3000" dirty="0" err="1">
                <a:solidFill>
                  <a:schemeClr val="bg1"/>
                </a:solidFill>
                <a:latin typeface="나눔고딕"/>
                <a:ea typeface="나눔고딕"/>
              </a:rPr>
              <a:t>Random</a:t>
            </a:r>
            <a:r>
              <a:rPr lang="ko-KR" altLang="en-US" sz="3000" dirty="0">
                <a:solidFill>
                  <a:schemeClr val="bg1"/>
                </a:solidFill>
                <a:latin typeface="나눔고딕"/>
                <a:ea typeface="나눔고딕"/>
              </a:rPr>
              <a:t> </a:t>
            </a:r>
            <a:r>
              <a:rPr lang="ko-KR" altLang="en-US" sz="3000" dirty="0" err="1">
                <a:solidFill>
                  <a:schemeClr val="bg1"/>
                </a:solidFill>
                <a:latin typeface="나눔고딕"/>
                <a:ea typeface="나눔고딕"/>
              </a:rPr>
              <a:t>Swap</a:t>
            </a:r>
            <a:endParaRPr lang="ko-KR" altLang="en-US" sz="3000" dirty="0">
              <a:solidFill>
                <a:schemeClr val="bg1"/>
              </a:solidFill>
              <a:latin typeface="나눔고딕"/>
              <a:ea typeface="나눔고딕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3000" dirty="0" err="1">
                <a:solidFill>
                  <a:schemeClr val="bg1"/>
                </a:solidFill>
                <a:latin typeface="나눔고딕"/>
                <a:ea typeface="나눔고딕"/>
              </a:rPr>
              <a:t>Random</a:t>
            </a:r>
            <a:r>
              <a:rPr lang="ko-KR" altLang="en-US" sz="3000" dirty="0">
                <a:solidFill>
                  <a:schemeClr val="bg1"/>
                </a:solidFill>
                <a:latin typeface="나눔고딕"/>
                <a:ea typeface="나눔고딕"/>
              </a:rPr>
              <a:t> </a:t>
            </a:r>
            <a:r>
              <a:rPr lang="ko-KR" altLang="en-US" sz="3000" dirty="0" err="1">
                <a:solidFill>
                  <a:schemeClr val="bg1"/>
                </a:solidFill>
                <a:latin typeface="나눔고딕"/>
                <a:ea typeface="나눔고딕"/>
              </a:rPr>
              <a:t>Deletion</a:t>
            </a:r>
            <a:endParaRPr lang="ko-KR" altLang="en-US" sz="3000" dirty="0">
              <a:solidFill>
                <a:schemeClr val="bg1"/>
              </a:solidFill>
              <a:latin typeface="나눔고딕"/>
              <a:ea typeface="나눔고딕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2CB17F-5DCD-3F7F-7EAF-C3F2A804E8CA}"/>
              </a:ext>
            </a:extLst>
          </p:cNvPr>
          <p:cNvSpPr txBox="1"/>
          <p:nvPr/>
        </p:nvSpPr>
        <p:spPr>
          <a:xfrm>
            <a:off x="4459577" y="5100093"/>
            <a:ext cx="368952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sz="3000" dirty="0" err="1">
                <a:solidFill>
                  <a:schemeClr val="bg1"/>
                </a:solidFill>
                <a:latin typeface="나눔고딕"/>
                <a:ea typeface="나눔고딕"/>
              </a:rPr>
              <a:t>Back</a:t>
            </a:r>
            <a:r>
              <a:rPr lang="ko-KR" altLang="en-US" sz="3000" dirty="0">
                <a:solidFill>
                  <a:schemeClr val="bg1"/>
                </a:solidFill>
                <a:latin typeface="나눔고딕"/>
                <a:ea typeface="나눔고딕"/>
              </a:rPr>
              <a:t> </a:t>
            </a:r>
            <a:r>
              <a:rPr lang="ko-KR" altLang="en-US" sz="3000" dirty="0" err="1">
                <a:solidFill>
                  <a:schemeClr val="bg1"/>
                </a:solidFill>
                <a:latin typeface="나눔고딕"/>
                <a:ea typeface="나눔고딕"/>
              </a:rPr>
              <a:t>Translation</a:t>
            </a:r>
            <a:endParaRPr lang="ko-KR" altLang="en-US" sz="3000" dirty="0">
              <a:solidFill>
                <a:schemeClr val="bg1"/>
              </a:solidFill>
              <a:latin typeface="나눔고딕"/>
              <a:ea typeface="나눔고딕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97BBC1-90E3-A9D2-B42F-FAA854393ABB}"/>
              </a:ext>
            </a:extLst>
          </p:cNvPr>
          <p:cNvSpPr txBox="1"/>
          <p:nvPr/>
        </p:nvSpPr>
        <p:spPr>
          <a:xfrm>
            <a:off x="8148118" y="4960703"/>
            <a:ext cx="423697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sz="3000" dirty="0" err="1">
                <a:solidFill>
                  <a:schemeClr val="bg1"/>
                </a:solidFill>
                <a:latin typeface="나눔고딕"/>
                <a:ea typeface="나눔고딕"/>
              </a:rPr>
              <a:t>Masked</a:t>
            </a:r>
            <a:r>
              <a:rPr lang="ko-KR" altLang="en-US" sz="3000" dirty="0">
                <a:solidFill>
                  <a:schemeClr val="bg1"/>
                </a:solidFill>
                <a:latin typeface="나눔고딕"/>
                <a:ea typeface="나눔고딕"/>
              </a:rPr>
              <a:t> </a:t>
            </a:r>
            <a:r>
              <a:rPr lang="ko-KR" altLang="en-US" sz="3000" dirty="0" err="1">
                <a:solidFill>
                  <a:schemeClr val="bg1"/>
                </a:solidFill>
                <a:latin typeface="나눔고딕"/>
                <a:ea typeface="나눔고딕"/>
              </a:rPr>
              <a:t>Language</a:t>
            </a:r>
            <a:r>
              <a:rPr lang="ko-KR" altLang="en-US" sz="3000" dirty="0">
                <a:solidFill>
                  <a:schemeClr val="bg1"/>
                </a:solidFill>
                <a:latin typeface="나눔고딕"/>
                <a:ea typeface="나눔고딕"/>
              </a:rPr>
              <a:t> </a:t>
            </a:r>
            <a:r>
              <a:rPr lang="ko-KR" altLang="en-US" sz="3000" dirty="0" err="1">
                <a:solidFill>
                  <a:schemeClr val="bg1"/>
                </a:solidFill>
                <a:latin typeface="나눔고딕"/>
                <a:ea typeface="나눔고딕"/>
              </a:rPr>
              <a:t>Modeling</a:t>
            </a:r>
            <a:endParaRPr lang="ko-KR" sz="3000" dirty="0">
              <a:solidFill>
                <a:schemeClr val="bg1"/>
              </a:solidFill>
              <a:latin typeface="나눔고딕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031939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BC72BB-F383-E6A5-BEEF-B749A3D97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76" y="764710"/>
            <a:ext cx="10515600" cy="1325563"/>
          </a:xfrm>
        </p:spPr>
        <p:txBody>
          <a:bodyPr/>
          <a:lstStyle/>
          <a:p>
            <a:r>
              <a:rPr lang="en-US" altLang="ko-KR">
                <a:solidFill>
                  <a:schemeClr val="bg1"/>
                </a:solidFill>
                <a:ea typeface="+mj-lt"/>
                <a:cs typeface="+mj-lt"/>
              </a:rPr>
              <a:t>Data Augmentation - EDA</a:t>
            </a:r>
            <a:endParaRPr lang="ko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EC08E6-071E-0642-683B-3D3F533E0476}"/>
              </a:ext>
            </a:extLst>
          </p:cNvPr>
          <p:cNvSpPr txBox="1"/>
          <p:nvPr/>
        </p:nvSpPr>
        <p:spPr>
          <a:xfrm>
            <a:off x="245327" y="273204"/>
            <a:ext cx="172100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800">
                <a:solidFill>
                  <a:srgbClr val="FFFFFF"/>
                </a:solidFill>
                <a:latin typeface="나눔고딕"/>
                <a:ea typeface="맑은 고딕"/>
              </a:rPr>
              <a:t>Main</a:t>
            </a:r>
            <a:endParaRPr lang="ko-KR" sz="4800">
              <a:solidFill>
                <a:srgbClr val="FFFFFF"/>
              </a:solidFill>
              <a:latin typeface="나눔고딕"/>
              <a:ea typeface="나눔고딕"/>
            </a:endParaRPr>
          </a:p>
        </p:txBody>
      </p:sp>
      <p:pic>
        <p:nvPicPr>
          <p:cNvPr id="3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2448CCA-CAAA-5ECA-6B16-522EE746C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11" y="2097361"/>
            <a:ext cx="10914937" cy="31582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8C8320-E60B-B8FA-36F3-B7252F747B48}"/>
              </a:ext>
            </a:extLst>
          </p:cNvPr>
          <p:cNvSpPr txBox="1"/>
          <p:nvPr/>
        </p:nvSpPr>
        <p:spPr>
          <a:xfrm>
            <a:off x="610677" y="5633453"/>
            <a:ext cx="866166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ko-KR" dirty="0">
                <a:solidFill>
                  <a:srgbClr val="ADBAC7"/>
                </a:solidFill>
                <a:latin typeface="나눔고딕"/>
                <a:ea typeface="맑은 고딕"/>
              </a:rPr>
              <a:t>KAIST</a:t>
            </a:r>
            <a:r>
              <a:rPr lang="ko-KR" altLang="en-US" dirty="0">
                <a:solidFill>
                  <a:srgbClr val="ADBAC7"/>
                </a:solidFill>
                <a:latin typeface="나눔고딕"/>
                <a:ea typeface="나눔고딕"/>
              </a:rPr>
              <a:t>에서</a:t>
            </a:r>
            <a:r>
              <a:rPr lang="en-US" altLang="ko-KR" dirty="0">
                <a:solidFill>
                  <a:srgbClr val="ADBAC7"/>
                </a:solidFill>
                <a:latin typeface="나눔고딕"/>
                <a:ea typeface="맑은 고딕"/>
              </a:rPr>
              <a:t> </a:t>
            </a:r>
            <a:r>
              <a:rPr lang="ko-KR" altLang="en-US" dirty="0">
                <a:solidFill>
                  <a:srgbClr val="ADBAC7"/>
                </a:solidFill>
                <a:latin typeface="나눔고딕"/>
                <a:ea typeface="나눔고딕"/>
              </a:rPr>
              <a:t>만든</a:t>
            </a:r>
            <a:r>
              <a:rPr lang="en-US" altLang="ko-KR" dirty="0">
                <a:solidFill>
                  <a:srgbClr val="ADBAC7"/>
                </a:solidFill>
                <a:latin typeface="나눔고딕"/>
                <a:ea typeface="맑은 고딕"/>
              </a:rPr>
              <a:t> </a:t>
            </a:r>
            <a:r>
              <a:rPr lang="en-US" altLang="ko-KR" b="1" u="sng" dirty="0">
                <a:solidFill>
                  <a:schemeClr val="bg1"/>
                </a:solidFill>
                <a:latin typeface="나눔고딕"/>
                <a:ea typeface="맑은 고딕"/>
              </a:rPr>
              <a:t>Korean WordNet(KWN)</a:t>
            </a:r>
            <a:r>
              <a:rPr lang="ko-KR" altLang="en-US" dirty="0">
                <a:solidFill>
                  <a:srgbClr val="ADBAC7"/>
                </a:solidFill>
                <a:latin typeface="나눔고딕"/>
                <a:ea typeface="나눔고딕"/>
              </a:rPr>
              <a:t>사용</a:t>
            </a:r>
          </a:p>
          <a:p>
            <a:pPr marL="285750" indent="-285750">
              <a:buFont typeface="Arial"/>
              <a:buChar char="•"/>
            </a:pPr>
            <a:r>
              <a:rPr lang="ko-KR" dirty="0">
                <a:solidFill>
                  <a:srgbClr val="ADBAC7"/>
                </a:solidFill>
                <a:latin typeface="나눔고딕"/>
                <a:ea typeface="나눔고딕"/>
                <a:cs typeface="+mn-lt"/>
              </a:rPr>
              <a:t>한국어 </a:t>
            </a:r>
            <a:r>
              <a:rPr lang="ko-KR" altLang="en-US" dirty="0">
                <a:solidFill>
                  <a:srgbClr val="ADBAC7"/>
                </a:solidFill>
                <a:latin typeface="나눔고딕"/>
                <a:ea typeface="나눔고딕"/>
                <a:cs typeface="+mn-lt"/>
              </a:rPr>
              <a:t>데이터셋을</a:t>
            </a:r>
            <a:r>
              <a:rPr lang="ko-KR" dirty="0">
                <a:solidFill>
                  <a:srgbClr val="ADBAC7"/>
                </a:solidFill>
                <a:latin typeface="나눔고딕"/>
                <a:ea typeface="나눔고딕"/>
                <a:cs typeface="+mn-lt"/>
              </a:rPr>
              <a:t> 안전하게 데이터 증강을 </a:t>
            </a:r>
            <a:r>
              <a:rPr lang="ko-KR" altLang="en-US" dirty="0">
                <a:solidFill>
                  <a:srgbClr val="ADBAC7"/>
                </a:solidFill>
                <a:latin typeface="나눔고딕"/>
                <a:ea typeface="나눔고딕"/>
                <a:cs typeface="+mn-lt"/>
              </a:rPr>
              <a:t>하기 위해</a:t>
            </a:r>
            <a:r>
              <a:rPr lang="ko-KR" dirty="0">
                <a:solidFill>
                  <a:srgbClr val="ADBAC7"/>
                </a:solidFill>
                <a:latin typeface="나눔고딕"/>
                <a:ea typeface="나눔고딕"/>
                <a:cs typeface="+mn-lt"/>
              </a:rPr>
              <a:t> RD, </a:t>
            </a:r>
            <a:r>
              <a:rPr lang="ko-KR" dirty="0" err="1">
                <a:solidFill>
                  <a:srgbClr val="ADBAC7"/>
                </a:solidFill>
                <a:latin typeface="나눔고딕"/>
                <a:ea typeface="나눔고딕"/>
                <a:cs typeface="+mn-lt"/>
              </a:rPr>
              <a:t>RS만을</a:t>
            </a:r>
            <a:r>
              <a:rPr lang="ko-KR" dirty="0">
                <a:solidFill>
                  <a:srgbClr val="ADBAC7"/>
                </a:solidFill>
                <a:latin typeface="나눔고딕"/>
                <a:ea typeface="나눔고딕"/>
                <a:cs typeface="+mn-lt"/>
              </a:rPr>
              <a:t> 사용 </a:t>
            </a:r>
            <a:endParaRPr lang="ko-KR" altLang="en-US" dirty="0">
              <a:solidFill>
                <a:srgbClr val="ADBAC7"/>
              </a:solidFill>
              <a:latin typeface="나눔고딕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147673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BC72BB-F383-E6A5-BEEF-B749A3D97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76" y="764710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나눔고딕"/>
                <a:ea typeface="+mj-lt"/>
                <a:cs typeface="+mj-lt"/>
              </a:rPr>
              <a:t>Data Augmentation - Back Translation</a:t>
            </a:r>
            <a:endParaRPr lang="ko-KR" dirty="0">
              <a:solidFill>
                <a:schemeClr val="bg1"/>
              </a:solidFill>
              <a:latin typeface="나눔고딕"/>
              <a:ea typeface="나눔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EC08E6-071E-0642-683B-3D3F533E0476}"/>
              </a:ext>
            </a:extLst>
          </p:cNvPr>
          <p:cNvSpPr txBox="1"/>
          <p:nvPr/>
        </p:nvSpPr>
        <p:spPr>
          <a:xfrm>
            <a:off x="245327" y="273204"/>
            <a:ext cx="172100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800">
                <a:solidFill>
                  <a:srgbClr val="FFFFFF"/>
                </a:solidFill>
                <a:latin typeface="나눔고딕"/>
                <a:ea typeface="맑은 고딕"/>
              </a:rPr>
              <a:t>Main</a:t>
            </a:r>
            <a:endParaRPr lang="ko-KR" sz="4800">
              <a:solidFill>
                <a:srgbClr val="FFFFFF"/>
              </a:solidFill>
              <a:latin typeface="나눔고딕"/>
              <a:ea typeface="나눔고딕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075479-8CB3-B15E-98EE-600B55A5A473}"/>
              </a:ext>
            </a:extLst>
          </p:cNvPr>
          <p:cNvSpPr/>
          <p:nvPr/>
        </p:nvSpPr>
        <p:spPr>
          <a:xfrm>
            <a:off x="788736" y="3007894"/>
            <a:ext cx="3916947" cy="4946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err="1">
                <a:latin typeface="나눔고딕"/>
                <a:ea typeface="나눔고딕"/>
              </a:rPr>
              <a:t>Origin</a:t>
            </a:r>
            <a:endParaRPr lang="ko-KR" altLang="en-US">
              <a:latin typeface="나눔고딕"/>
              <a:ea typeface="나눔고딕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B13FDDC-6C2E-4474-71CA-E86C466E2785}"/>
              </a:ext>
            </a:extLst>
          </p:cNvPr>
          <p:cNvSpPr/>
          <p:nvPr/>
        </p:nvSpPr>
        <p:spPr>
          <a:xfrm>
            <a:off x="788736" y="3502525"/>
            <a:ext cx="3916947" cy="151063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"/>
                <a:ea typeface="나눔고딕"/>
              </a:rPr>
              <a:t>나는 </a:t>
            </a:r>
            <a:r>
              <a:rPr lang="ko-KR" altLang="en-US" err="1">
                <a:solidFill>
                  <a:schemeClr val="tx1"/>
                </a:solidFill>
                <a:latin typeface="나눔고딕"/>
                <a:ea typeface="나눔고딕"/>
              </a:rPr>
              <a:t>해삼멍게말미잘</a:t>
            </a:r>
            <a:r>
              <a:rPr lang="ko-KR" altLang="en-US" dirty="0">
                <a:solidFill>
                  <a:schemeClr val="tx1"/>
                </a:solidFill>
                <a:latin typeface="나눔고딕"/>
                <a:ea typeface="나눔고딕"/>
              </a:rPr>
              <a:t> 입니다.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308A12C-CB7E-E432-02CE-3A63DAAB4DC0}"/>
              </a:ext>
            </a:extLst>
          </p:cNvPr>
          <p:cNvSpPr/>
          <p:nvPr/>
        </p:nvSpPr>
        <p:spPr>
          <a:xfrm>
            <a:off x="7132051" y="1985209"/>
            <a:ext cx="3916947" cy="4946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err="1">
                <a:latin typeface="나눔고딕"/>
                <a:ea typeface="나눔고딕"/>
              </a:rPr>
              <a:t>Engligh</a:t>
            </a:r>
            <a:r>
              <a:rPr lang="ko-KR" altLang="en-US" dirty="0">
                <a:latin typeface="나눔고딕"/>
                <a:ea typeface="나눔고딕"/>
              </a:rPr>
              <a:t> -&gt; </a:t>
            </a:r>
            <a:r>
              <a:rPr lang="ko-KR" altLang="en-US" err="1">
                <a:latin typeface="나눔고딕"/>
                <a:ea typeface="나눔고딕"/>
              </a:rPr>
              <a:t>Korean</a:t>
            </a:r>
            <a:endParaRPr lang="ko-KR" altLang="en-US">
              <a:latin typeface="나눔고딕"/>
              <a:ea typeface="나눔고딕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FEE088-C944-83FC-A52C-DE1B284AEB15}"/>
              </a:ext>
            </a:extLst>
          </p:cNvPr>
          <p:cNvSpPr/>
          <p:nvPr/>
        </p:nvSpPr>
        <p:spPr>
          <a:xfrm>
            <a:off x="7132051" y="2479840"/>
            <a:ext cx="3916947" cy="151063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"/>
                <a:ea typeface="나눔고딕"/>
              </a:rPr>
              <a:t>나는 해삼 말미잘 입니다.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9CDF47D-AD8F-5DB5-6952-7CC1562B2F00}"/>
              </a:ext>
            </a:extLst>
          </p:cNvPr>
          <p:cNvSpPr/>
          <p:nvPr/>
        </p:nvSpPr>
        <p:spPr>
          <a:xfrm>
            <a:off x="7152104" y="4277893"/>
            <a:ext cx="3916947" cy="4946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err="1">
                <a:latin typeface="나눔고딕"/>
                <a:ea typeface="나눔고딕"/>
              </a:rPr>
              <a:t>Japanese</a:t>
            </a:r>
            <a:r>
              <a:rPr lang="ko-KR" altLang="en-US" dirty="0">
                <a:latin typeface="나눔고딕"/>
                <a:ea typeface="나눔고딕"/>
              </a:rPr>
              <a:t> -&gt; </a:t>
            </a:r>
            <a:r>
              <a:rPr lang="ko-KR" altLang="en-US" err="1">
                <a:latin typeface="나눔고딕"/>
                <a:ea typeface="나눔고딕"/>
              </a:rPr>
              <a:t>Korean</a:t>
            </a:r>
            <a:endParaRPr lang="ko-KR" altLang="en-US">
              <a:latin typeface="나눔고딕"/>
              <a:ea typeface="나눔고딕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61573D-AAA2-014E-EE79-3CA9E4C9F44F}"/>
              </a:ext>
            </a:extLst>
          </p:cNvPr>
          <p:cNvSpPr/>
          <p:nvPr/>
        </p:nvSpPr>
        <p:spPr>
          <a:xfrm>
            <a:off x="7152104" y="4772524"/>
            <a:ext cx="3916947" cy="151063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"/>
                <a:ea typeface="나눔고딕"/>
              </a:rPr>
              <a:t>저는 해삼이 입니다.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6E640F2-91E8-133A-8EBB-9779CE59A10D}"/>
              </a:ext>
            </a:extLst>
          </p:cNvPr>
          <p:cNvSpPr/>
          <p:nvPr/>
        </p:nvSpPr>
        <p:spPr>
          <a:xfrm>
            <a:off x="5327315" y="3769895"/>
            <a:ext cx="1203157" cy="708526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77478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603</Words>
  <Application>Microsoft Office PowerPoint</Application>
  <PresentationFormat>와이드스크린</PresentationFormat>
  <Paragraphs>164</Paragraphs>
  <Slides>34</Slides>
  <Notes>6</Notes>
  <HiddenSlides>1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34</vt:i4>
      </vt:variant>
    </vt:vector>
  </HeadingPairs>
  <TitlesOfParts>
    <vt:vector size="42" baseType="lpstr">
      <vt:lpstr>나눔고딕</vt:lpstr>
      <vt:lpstr>맑은 고딕</vt:lpstr>
      <vt:lpstr>Consolas</vt:lpstr>
      <vt:lpstr>Calibri</vt:lpstr>
      <vt:lpstr>나눔고딕OTF</vt:lpstr>
      <vt:lpstr>Arial</vt:lpstr>
      <vt:lpstr>1_Office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Data</vt:lpstr>
      <vt:lpstr>Exploratory Data Analysis</vt:lpstr>
      <vt:lpstr>Data Augmentation</vt:lpstr>
      <vt:lpstr>Data Augmentation - EDA</vt:lpstr>
      <vt:lpstr>Data Augmentation - Back Translation</vt:lpstr>
      <vt:lpstr>Data Augmentation - MLM</vt:lpstr>
      <vt:lpstr>PowerPoint 프레젠테이션</vt:lpstr>
      <vt:lpstr>Experiments - Models</vt:lpstr>
      <vt:lpstr>Experiments – CNN</vt:lpstr>
      <vt:lpstr>Experiments - Models</vt:lpstr>
      <vt:lpstr>Experiments - BiLSTM</vt:lpstr>
      <vt:lpstr>Experiments - Models</vt:lpstr>
      <vt:lpstr>Experiments - BiLSTM + LSTM</vt:lpstr>
      <vt:lpstr>Experiments - Models</vt:lpstr>
      <vt:lpstr>Experiments - CNN + BiLSTM + LSTM</vt:lpstr>
      <vt:lpstr>Experiments – Models - Result</vt:lpstr>
      <vt:lpstr>Experiments – Augmentation</vt:lpstr>
      <vt:lpstr>Experiments – Augmentation</vt:lpstr>
      <vt:lpstr>PowerPoint 프레젠테이션</vt:lpstr>
      <vt:lpstr>Transfer Learning - Bert</vt:lpstr>
      <vt:lpstr>Transfer Learning - cls Embedding</vt:lpstr>
      <vt:lpstr>Transfer Learning</vt:lpstr>
      <vt:lpstr>LinearSVC -&gt; Accuracy: 0.8266</vt:lpstr>
      <vt:lpstr>Bert_base(w/o data augmentation &amp; 10epoch)                          -&gt; Accuracy: 0.8759</vt:lpstr>
      <vt:lpstr>Bert_base(with data augmentation &amp; 3epoch)                              -&gt; Accuracy: 0.8962</vt:lpstr>
      <vt:lpstr>Bert_base(with data augmentation &amp; 10epoch)                            -&gt; Accuracy: 0.9443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김다인[ 학부휴학 / 글로벌학부 한국학전공 ]</cp:lastModifiedBy>
  <cp:revision>440</cp:revision>
  <dcterms:created xsi:type="dcterms:W3CDTF">2022-04-24T15:21:41Z</dcterms:created>
  <dcterms:modified xsi:type="dcterms:W3CDTF">2023-07-10T18:28:24Z</dcterms:modified>
</cp:coreProperties>
</file>